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9" r:id="rId1"/>
  </p:sldMasterIdLst>
  <p:notesMasterIdLst>
    <p:notesMasterId r:id="rId30"/>
  </p:notesMasterIdLst>
  <p:sldIdLst>
    <p:sldId id="256" r:id="rId2"/>
    <p:sldId id="257" r:id="rId3"/>
    <p:sldId id="258" r:id="rId4"/>
    <p:sldId id="259" r:id="rId5"/>
    <p:sldId id="260" r:id="rId6"/>
    <p:sldId id="303" r:id="rId7"/>
    <p:sldId id="304" r:id="rId8"/>
    <p:sldId id="305" r:id="rId9"/>
    <p:sldId id="306" r:id="rId10"/>
    <p:sldId id="308" r:id="rId11"/>
    <p:sldId id="309" r:id="rId12"/>
    <p:sldId id="310" r:id="rId13"/>
    <p:sldId id="311" r:id="rId14"/>
    <p:sldId id="312" r:id="rId15"/>
    <p:sldId id="313" r:id="rId16"/>
    <p:sldId id="314" r:id="rId17"/>
    <p:sldId id="315" r:id="rId18"/>
    <p:sldId id="316" r:id="rId19"/>
    <p:sldId id="317" r:id="rId20"/>
    <p:sldId id="318" r:id="rId21"/>
    <p:sldId id="319" r:id="rId22"/>
    <p:sldId id="320" r:id="rId23"/>
    <p:sldId id="322" r:id="rId24"/>
    <p:sldId id="323" r:id="rId25"/>
    <p:sldId id="324" r:id="rId26"/>
    <p:sldId id="327" r:id="rId27"/>
    <p:sldId id="325" r:id="rId28"/>
    <p:sldId id="326" r:id="rId29"/>
  </p:sldIdLst>
  <p:sldSz cx="9144000" cy="5143500" type="screen16x9"/>
  <p:notesSz cx="6858000" cy="9144000"/>
  <p:embeddedFontLst>
    <p:embeddedFont>
      <p:font typeface="Bahnschrift" panose="020B0502040204020203" pitchFamily="34" charset="0"/>
      <p:regular r:id="rId31"/>
      <p:bold r:id="rId32"/>
    </p:embeddedFont>
    <p:embeddedFont>
      <p:font typeface="Bebas Neue" panose="020B0606020202050201" pitchFamily="34" charset="0"/>
      <p:regular r:id="rId33"/>
    </p:embeddedFont>
    <p:embeddedFont>
      <p:font typeface="Congenial Black" panose="02000503040000020004" pitchFamily="2" charset="0"/>
      <p:bold r:id="rId34"/>
      <p:boldItalic r:id="rId35"/>
    </p:embeddedFont>
    <p:embeddedFont>
      <p:font typeface="Roboto" panose="02000000000000000000" pitchFamily="2" charset="0"/>
      <p:regular r:id="rId36"/>
      <p:bold r:id="rId37"/>
      <p:italic r:id="rId38"/>
      <p:boldItalic r:id="rId3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340">
          <p15:clr>
            <a:srgbClr val="9AA0A6"/>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9F8E8F0-20F0-4B8D-8F36-6E259BF3FDC6}">
  <a:tblStyle styleId="{A9F8E8F0-20F0-4B8D-8F36-6E259BF3FDC6}"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4249" autoAdjust="0"/>
  </p:normalViewPr>
  <p:slideViewPr>
    <p:cSldViewPr snapToGrid="0">
      <p:cViewPr varScale="1">
        <p:scale>
          <a:sx n="88" d="100"/>
          <a:sy n="88" d="100"/>
        </p:scale>
        <p:origin x="1020" y="234"/>
      </p:cViewPr>
      <p:guideLst>
        <p:guide orient="horz" pos="34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9.fntdata"/><Relationship Id="rId21" Type="http://schemas.openxmlformats.org/officeDocument/2006/relationships/slide" Target="slides/slide20.xml"/><Relationship Id="rId34" Type="http://schemas.openxmlformats.org/officeDocument/2006/relationships/font" Target="fonts/font4.fntdata"/><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font" Target="fonts/font5.fntdata"/><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3.fntdata"/><Relationship Id="rId38" Type="http://schemas.openxmlformats.org/officeDocument/2006/relationships/font" Target="fonts/font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1"/>
        <p:cNvGrpSpPr/>
        <p:nvPr/>
      </p:nvGrpSpPr>
      <p:grpSpPr>
        <a:xfrm>
          <a:off x="0" y="0"/>
          <a:ext cx="0" cy="0"/>
          <a:chOff x="0" y="0"/>
          <a:chExt cx="0" cy="0"/>
        </a:xfrm>
      </p:grpSpPr>
      <p:sp>
        <p:nvSpPr>
          <p:cNvPr id="1852" name="Google Shape;185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3" name="Google Shape;185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1"/>
        <p:cNvGrpSpPr/>
        <p:nvPr/>
      </p:nvGrpSpPr>
      <p:grpSpPr>
        <a:xfrm>
          <a:off x="0" y="0"/>
          <a:ext cx="0" cy="0"/>
          <a:chOff x="0" y="0"/>
          <a:chExt cx="0" cy="0"/>
        </a:xfrm>
      </p:grpSpPr>
      <p:sp>
        <p:nvSpPr>
          <p:cNvPr id="2132" name="Google Shape;2132;g92b9ca3f2f_0_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3" name="Google Shape;2133;g92b9ca3f2f_0_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683849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1"/>
        <p:cNvGrpSpPr/>
        <p:nvPr/>
      </p:nvGrpSpPr>
      <p:grpSpPr>
        <a:xfrm>
          <a:off x="0" y="0"/>
          <a:ext cx="0" cy="0"/>
          <a:chOff x="0" y="0"/>
          <a:chExt cx="0" cy="0"/>
        </a:xfrm>
      </p:grpSpPr>
      <p:sp>
        <p:nvSpPr>
          <p:cNvPr id="2132" name="Google Shape;2132;g92b9ca3f2f_0_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3" name="Google Shape;2133;g92b9ca3f2f_0_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737103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1"/>
        <p:cNvGrpSpPr/>
        <p:nvPr/>
      </p:nvGrpSpPr>
      <p:grpSpPr>
        <a:xfrm>
          <a:off x="0" y="0"/>
          <a:ext cx="0" cy="0"/>
          <a:chOff x="0" y="0"/>
          <a:chExt cx="0" cy="0"/>
        </a:xfrm>
      </p:grpSpPr>
      <p:sp>
        <p:nvSpPr>
          <p:cNvPr id="2132" name="Google Shape;2132;g92b9ca3f2f_0_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3" name="Google Shape;2133;g92b9ca3f2f_0_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970042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1"/>
        <p:cNvGrpSpPr/>
        <p:nvPr/>
      </p:nvGrpSpPr>
      <p:grpSpPr>
        <a:xfrm>
          <a:off x="0" y="0"/>
          <a:ext cx="0" cy="0"/>
          <a:chOff x="0" y="0"/>
          <a:chExt cx="0" cy="0"/>
        </a:xfrm>
      </p:grpSpPr>
      <p:sp>
        <p:nvSpPr>
          <p:cNvPr id="2132" name="Google Shape;2132;g92b9ca3f2f_0_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3" name="Google Shape;2133;g92b9ca3f2f_0_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363623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1"/>
        <p:cNvGrpSpPr/>
        <p:nvPr/>
      </p:nvGrpSpPr>
      <p:grpSpPr>
        <a:xfrm>
          <a:off x="0" y="0"/>
          <a:ext cx="0" cy="0"/>
          <a:chOff x="0" y="0"/>
          <a:chExt cx="0" cy="0"/>
        </a:xfrm>
      </p:grpSpPr>
      <p:sp>
        <p:nvSpPr>
          <p:cNvPr id="2132" name="Google Shape;2132;g92b9ca3f2f_0_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3" name="Google Shape;2133;g92b9ca3f2f_0_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923841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1"/>
        <p:cNvGrpSpPr/>
        <p:nvPr/>
      </p:nvGrpSpPr>
      <p:grpSpPr>
        <a:xfrm>
          <a:off x="0" y="0"/>
          <a:ext cx="0" cy="0"/>
          <a:chOff x="0" y="0"/>
          <a:chExt cx="0" cy="0"/>
        </a:xfrm>
      </p:grpSpPr>
      <p:sp>
        <p:nvSpPr>
          <p:cNvPr id="2132" name="Google Shape;2132;g92b9ca3f2f_0_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3" name="Google Shape;2133;g92b9ca3f2f_0_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706249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1"/>
        <p:cNvGrpSpPr/>
        <p:nvPr/>
      </p:nvGrpSpPr>
      <p:grpSpPr>
        <a:xfrm>
          <a:off x="0" y="0"/>
          <a:ext cx="0" cy="0"/>
          <a:chOff x="0" y="0"/>
          <a:chExt cx="0" cy="0"/>
        </a:xfrm>
      </p:grpSpPr>
      <p:sp>
        <p:nvSpPr>
          <p:cNvPr id="2132" name="Google Shape;2132;g92b9ca3f2f_0_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3" name="Google Shape;2133;g92b9ca3f2f_0_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520245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1"/>
        <p:cNvGrpSpPr/>
        <p:nvPr/>
      </p:nvGrpSpPr>
      <p:grpSpPr>
        <a:xfrm>
          <a:off x="0" y="0"/>
          <a:ext cx="0" cy="0"/>
          <a:chOff x="0" y="0"/>
          <a:chExt cx="0" cy="0"/>
        </a:xfrm>
      </p:grpSpPr>
      <p:sp>
        <p:nvSpPr>
          <p:cNvPr id="2132" name="Google Shape;2132;g92b9ca3f2f_0_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3" name="Google Shape;2133;g92b9ca3f2f_0_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571235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1"/>
        <p:cNvGrpSpPr/>
        <p:nvPr/>
      </p:nvGrpSpPr>
      <p:grpSpPr>
        <a:xfrm>
          <a:off x="0" y="0"/>
          <a:ext cx="0" cy="0"/>
          <a:chOff x="0" y="0"/>
          <a:chExt cx="0" cy="0"/>
        </a:xfrm>
      </p:grpSpPr>
      <p:sp>
        <p:nvSpPr>
          <p:cNvPr id="2322" name="Google Shape;2322;g92b9ca3f2f_0_10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3" name="Google Shape;2323;g92b9ca3f2f_0_10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294745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9"/>
        <p:cNvGrpSpPr/>
        <p:nvPr/>
      </p:nvGrpSpPr>
      <p:grpSpPr>
        <a:xfrm>
          <a:off x="0" y="0"/>
          <a:ext cx="0" cy="0"/>
          <a:chOff x="0" y="0"/>
          <a:chExt cx="0" cy="0"/>
        </a:xfrm>
      </p:grpSpPr>
      <p:sp>
        <p:nvSpPr>
          <p:cNvPr id="2650" name="Google Shape;2650;g93513c158a_0_1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1" name="Google Shape;2651;g93513c158a_0_1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176476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3"/>
        <p:cNvGrpSpPr/>
        <p:nvPr/>
      </p:nvGrpSpPr>
      <p:grpSpPr>
        <a:xfrm>
          <a:off x="0" y="0"/>
          <a:ext cx="0" cy="0"/>
          <a:chOff x="0" y="0"/>
          <a:chExt cx="0" cy="0"/>
        </a:xfrm>
      </p:grpSpPr>
      <p:sp>
        <p:nvSpPr>
          <p:cNvPr id="1874" name="Google Shape;1874;g86ca632bb8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5" name="Google Shape;1875;g86ca632bb8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1"/>
        <p:cNvGrpSpPr/>
        <p:nvPr/>
      </p:nvGrpSpPr>
      <p:grpSpPr>
        <a:xfrm>
          <a:off x="0" y="0"/>
          <a:ext cx="0" cy="0"/>
          <a:chOff x="0" y="0"/>
          <a:chExt cx="0" cy="0"/>
        </a:xfrm>
      </p:grpSpPr>
      <p:sp>
        <p:nvSpPr>
          <p:cNvPr id="2132" name="Google Shape;2132;g92b9ca3f2f_0_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3" name="Google Shape;2133;g92b9ca3f2f_0_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313566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1"/>
        <p:cNvGrpSpPr/>
        <p:nvPr/>
      </p:nvGrpSpPr>
      <p:grpSpPr>
        <a:xfrm>
          <a:off x="0" y="0"/>
          <a:ext cx="0" cy="0"/>
          <a:chOff x="0" y="0"/>
          <a:chExt cx="0" cy="0"/>
        </a:xfrm>
      </p:grpSpPr>
      <p:sp>
        <p:nvSpPr>
          <p:cNvPr id="2132" name="Google Shape;2132;g92b9ca3f2f_0_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3" name="Google Shape;2133;g92b9ca3f2f_0_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150479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1"/>
        <p:cNvGrpSpPr/>
        <p:nvPr/>
      </p:nvGrpSpPr>
      <p:grpSpPr>
        <a:xfrm>
          <a:off x="0" y="0"/>
          <a:ext cx="0" cy="0"/>
          <a:chOff x="0" y="0"/>
          <a:chExt cx="0" cy="0"/>
        </a:xfrm>
      </p:grpSpPr>
      <p:sp>
        <p:nvSpPr>
          <p:cNvPr id="2132" name="Google Shape;2132;g92b9ca3f2f_0_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3" name="Google Shape;2133;g92b9ca3f2f_0_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3916680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6"/>
        <p:cNvGrpSpPr/>
        <p:nvPr/>
      </p:nvGrpSpPr>
      <p:grpSpPr>
        <a:xfrm>
          <a:off x="0" y="0"/>
          <a:ext cx="0" cy="0"/>
          <a:chOff x="0" y="0"/>
          <a:chExt cx="0" cy="0"/>
        </a:xfrm>
      </p:grpSpPr>
      <p:sp>
        <p:nvSpPr>
          <p:cNvPr id="2637" name="Google Shape;2637;g93513c158a_0_1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8" name="Google Shape;2638;g93513c158a_0_1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3901905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6"/>
        <p:cNvGrpSpPr/>
        <p:nvPr/>
      </p:nvGrpSpPr>
      <p:grpSpPr>
        <a:xfrm>
          <a:off x="0" y="0"/>
          <a:ext cx="0" cy="0"/>
          <a:chOff x="0" y="0"/>
          <a:chExt cx="0" cy="0"/>
        </a:xfrm>
      </p:grpSpPr>
      <p:sp>
        <p:nvSpPr>
          <p:cNvPr id="2637" name="Google Shape;2637;g93513c158a_0_1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8" name="Google Shape;2638;g93513c158a_0_1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2249484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6"/>
        <p:cNvGrpSpPr/>
        <p:nvPr/>
      </p:nvGrpSpPr>
      <p:grpSpPr>
        <a:xfrm>
          <a:off x="0" y="0"/>
          <a:ext cx="0" cy="0"/>
          <a:chOff x="0" y="0"/>
          <a:chExt cx="0" cy="0"/>
        </a:xfrm>
      </p:grpSpPr>
      <p:sp>
        <p:nvSpPr>
          <p:cNvPr id="2637" name="Google Shape;2637;g93513c158a_0_1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8" name="Google Shape;2638;g93513c158a_0_1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9460695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6"/>
        <p:cNvGrpSpPr/>
        <p:nvPr/>
      </p:nvGrpSpPr>
      <p:grpSpPr>
        <a:xfrm>
          <a:off x="0" y="0"/>
          <a:ext cx="0" cy="0"/>
          <a:chOff x="0" y="0"/>
          <a:chExt cx="0" cy="0"/>
        </a:xfrm>
      </p:grpSpPr>
      <p:sp>
        <p:nvSpPr>
          <p:cNvPr id="2637" name="Google Shape;2637;g93513c158a_0_1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8" name="Google Shape;2638;g93513c158a_0_1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2448981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8"/>
        <p:cNvGrpSpPr/>
        <p:nvPr/>
      </p:nvGrpSpPr>
      <p:grpSpPr>
        <a:xfrm>
          <a:off x="0" y="0"/>
          <a:ext cx="0" cy="0"/>
          <a:chOff x="0" y="0"/>
          <a:chExt cx="0" cy="0"/>
        </a:xfrm>
      </p:grpSpPr>
      <p:sp>
        <p:nvSpPr>
          <p:cNvPr id="2969" name="Google Shape;2969;g92b9ca3f2f_0_35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0" name="Google Shape;2970;g92b9ca3f2f_0_35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3725077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8"/>
        <p:cNvGrpSpPr/>
        <p:nvPr/>
      </p:nvGrpSpPr>
      <p:grpSpPr>
        <a:xfrm>
          <a:off x="0" y="0"/>
          <a:ext cx="0" cy="0"/>
          <a:chOff x="0" y="0"/>
          <a:chExt cx="0" cy="0"/>
        </a:xfrm>
      </p:grpSpPr>
      <p:sp>
        <p:nvSpPr>
          <p:cNvPr id="2969" name="Google Shape;2969;g92b9ca3f2f_0_35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0" name="Google Shape;2970;g92b9ca3f2f_0_35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674701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9"/>
        <p:cNvGrpSpPr/>
        <p:nvPr/>
      </p:nvGrpSpPr>
      <p:grpSpPr>
        <a:xfrm>
          <a:off x="0" y="0"/>
          <a:ext cx="0" cy="0"/>
          <a:chOff x="0" y="0"/>
          <a:chExt cx="0" cy="0"/>
        </a:xfrm>
      </p:grpSpPr>
      <p:sp>
        <p:nvSpPr>
          <p:cNvPr id="1880" name="Google Shape;1880;g86ca632bb8_0_4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1" name="Google Shape;1881;g86ca632bb8_0_4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3"/>
        <p:cNvGrpSpPr/>
        <p:nvPr/>
      </p:nvGrpSpPr>
      <p:grpSpPr>
        <a:xfrm>
          <a:off x="0" y="0"/>
          <a:ext cx="0" cy="0"/>
          <a:chOff x="0" y="0"/>
          <a:chExt cx="0" cy="0"/>
        </a:xfrm>
      </p:grpSpPr>
      <p:sp>
        <p:nvSpPr>
          <p:cNvPr id="1894" name="Google Shape;1894;g86ca632bb8_0_4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5" name="Google Shape;1895;g86ca632bb8_0_4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7"/>
        <p:cNvGrpSpPr/>
        <p:nvPr/>
      </p:nvGrpSpPr>
      <p:grpSpPr>
        <a:xfrm>
          <a:off x="0" y="0"/>
          <a:ext cx="0" cy="0"/>
          <a:chOff x="0" y="0"/>
          <a:chExt cx="0" cy="0"/>
        </a:xfrm>
      </p:grpSpPr>
      <p:sp>
        <p:nvSpPr>
          <p:cNvPr id="1908" name="Google Shape;1908;g86ca632bb8_0_17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9" name="Google Shape;1909;g86ca632bb8_0_17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3"/>
        <p:cNvGrpSpPr/>
        <p:nvPr/>
      </p:nvGrpSpPr>
      <p:grpSpPr>
        <a:xfrm>
          <a:off x="0" y="0"/>
          <a:ext cx="0" cy="0"/>
          <a:chOff x="0" y="0"/>
          <a:chExt cx="0" cy="0"/>
        </a:xfrm>
      </p:grpSpPr>
      <p:sp>
        <p:nvSpPr>
          <p:cNvPr id="2034" name="Google Shape;2034;g86ca632bb8_0_36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5" name="Google Shape;2035;g86ca632bb8_0_36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187099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1"/>
        <p:cNvGrpSpPr/>
        <p:nvPr/>
      </p:nvGrpSpPr>
      <p:grpSpPr>
        <a:xfrm>
          <a:off x="0" y="0"/>
          <a:ext cx="0" cy="0"/>
          <a:chOff x="0" y="0"/>
          <a:chExt cx="0" cy="0"/>
        </a:xfrm>
      </p:grpSpPr>
      <p:sp>
        <p:nvSpPr>
          <p:cNvPr id="2132" name="Google Shape;2132;g92b9ca3f2f_0_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3" name="Google Shape;2133;g92b9ca3f2f_0_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129592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1"/>
        <p:cNvGrpSpPr/>
        <p:nvPr/>
      </p:nvGrpSpPr>
      <p:grpSpPr>
        <a:xfrm>
          <a:off x="0" y="0"/>
          <a:ext cx="0" cy="0"/>
          <a:chOff x="0" y="0"/>
          <a:chExt cx="0" cy="0"/>
        </a:xfrm>
      </p:grpSpPr>
      <p:sp>
        <p:nvSpPr>
          <p:cNvPr id="2132" name="Google Shape;2132;g92b9ca3f2f_0_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3" name="Google Shape;2133;g92b9ca3f2f_0_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24770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7"/>
        <p:cNvGrpSpPr/>
        <p:nvPr/>
      </p:nvGrpSpPr>
      <p:grpSpPr>
        <a:xfrm>
          <a:off x="0" y="0"/>
          <a:ext cx="0" cy="0"/>
          <a:chOff x="0" y="0"/>
          <a:chExt cx="0" cy="0"/>
        </a:xfrm>
      </p:grpSpPr>
      <p:sp>
        <p:nvSpPr>
          <p:cNvPr id="2428" name="Google Shape;2428;g92b9ca3f2f_0_13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9" name="Google Shape;2429;g92b9ca3f2f_0_13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652102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1376525" y="-1521150"/>
            <a:ext cx="7767703" cy="3383025"/>
            <a:chOff x="24125" y="294775"/>
            <a:chExt cx="7767703" cy="3383025"/>
          </a:xfrm>
        </p:grpSpPr>
        <p:sp>
          <p:nvSpPr>
            <p:cNvPr id="10" name="Google Shape;10;p2"/>
            <p:cNvSpPr/>
            <p:nvPr/>
          </p:nvSpPr>
          <p:spPr>
            <a:xfrm>
              <a:off x="1686375" y="607200"/>
              <a:ext cx="142125" cy="129550"/>
            </a:xfrm>
            <a:custGeom>
              <a:avLst/>
              <a:gdLst/>
              <a:ahLst/>
              <a:cxnLst/>
              <a:rect l="l" t="t" r="r" b="b"/>
              <a:pathLst>
                <a:path w="5685" h="5182" extrusionOk="0">
                  <a:moveTo>
                    <a:pt x="2834" y="1"/>
                  </a:moveTo>
                  <a:cubicBezTo>
                    <a:pt x="2169" y="1"/>
                    <a:pt x="1507" y="252"/>
                    <a:pt x="1005" y="754"/>
                  </a:cubicBezTo>
                  <a:cubicBezTo>
                    <a:pt x="1" y="1781"/>
                    <a:pt x="1" y="3402"/>
                    <a:pt x="1005" y="4429"/>
                  </a:cubicBezTo>
                  <a:cubicBezTo>
                    <a:pt x="1507" y="4931"/>
                    <a:pt x="2169" y="5182"/>
                    <a:pt x="2834" y="5182"/>
                  </a:cubicBezTo>
                  <a:cubicBezTo>
                    <a:pt x="3499" y="5182"/>
                    <a:pt x="4166" y="4931"/>
                    <a:pt x="4680" y="4429"/>
                  </a:cubicBezTo>
                  <a:cubicBezTo>
                    <a:pt x="5684" y="3402"/>
                    <a:pt x="5684" y="1781"/>
                    <a:pt x="4680" y="754"/>
                  </a:cubicBezTo>
                  <a:cubicBezTo>
                    <a:pt x="4166" y="252"/>
                    <a:pt x="3499" y="1"/>
                    <a:pt x="28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6609800" y="3191600"/>
              <a:ext cx="148950" cy="93025"/>
            </a:xfrm>
            <a:custGeom>
              <a:avLst/>
              <a:gdLst/>
              <a:ahLst/>
              <a:cxnLst/>
              <a:rect l="l" t="t" r="r" b="b"/>
              <a:pathLst>
                <a:path w="5958" h="3721" extrusionOk="0">
                  <a:moveTo>
                    <a:pt x="0" y="0"/>
                  </a:moveTo>
                  <a:lnTo>
                    <a:pt x="3584" y="3721"/>
                  </a:lnTo>
                  <a:lnTo>
                    <a:pt x="5958" y="3721"/>
                  </a:lnTo>
                  <a:lnTo>
                    <a:pt x="23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6721650" y="3191600"/>
              <a:ext cx="149525" cy="93025"/>
            </a:xfrm>
            <a:custGeom>
              <a:avLst/>
              <a:gdLst/>
              <a:ahLst/>
              <a:cxnLst/>
              <a:rect l="l" t="t" r="r" b="b"/>
              <a:pathLst>
                <a:path w="5981" h="3721" extrusionOk="0">
                  <a:moveTo>
                    <a:pt x="0" y="0"/>
                  </a:moveTo>
                  <a:lnTo>
                    <a:pt x="3584" y="3721"/>
                  </a:lnTo>
                  <a:lnTo>
                    <a:pt x="5980" y="3721"/>
                  </a:lnTo>
                  <a:lnTo>
                    <a:pt x="23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6834050" y="3191600"/>
              <a:ext cx="148975" cy="93025"/>
            </a:xfrm>
            <a:custGeom>
              <a:avLst/>
              <a:gdLst/>
              <a:ahLst/>
              <a:cxnLst/>
              <a:rect l="l" t="t" r="r" b="b"/>
              <a:pathLst>
                <a:path w="5959" h="3721" extrusionOk="0">
                  <a:moveTo>
                    <a:pt x="1" y="0"/>
                  </a:moveTo>
                  <a:lnTo>
                    <a:pt x="3584" y="3721"/>
                  </a:lnTo>
                  <a:lnTo>
                    <a:pt x="5958" y="3721"/>
                  </a:lnTo>
                  <a:lnTo>
                    <a:pt x="237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6945900" y="3191600"/>
              <a:ext cx="148950" cy="93025"/>
            </a:xfrm>
            <a:custGeom>
              <a:avLst/>
              <a:gdLst/>
              <a:ahLst/>
              <a:cxnLst/>
              <a:rect l="l" t="t" r="r" b="b"/>
              <a:pathLst>
                <a:path w="5958" h="3721" extrusionOk="0">
                  <a:moveTo>
                    <a:pt x="0" y="0"/>
                  </a:moveTo>
                  <a:lnTo>
                    <a:pt x="3584" y="3721"/>
                  </a:lnTo>
                  <a:lnTo>
                    <a:pt x="5958" y="3721"/>
                  </a:lnTo>
                  <a:lnTo>
                    <a:pt x="23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7057750" y="3191600"/>
              <a:ext cx="149525" cy="93025"/>
            </a:xfrm>
            <a:custGeom>
              <a:avLst/>
              <a:gdLst/>
              <a:ahLst/>
              <a:cxnLst/>
              <a:rect l="l" t="t" r="r" b="b"/>
              <a:pathLst>
                <a:path w="5981" h="3721" extrusionOk="0">
                  <a:moveTo>
                    <a:pt x="0" y="0"/>
                  </a:moveTo>
                  <a:lnTo>
                    <a:pt x="3607" y="3721"/>
                  </a:lnTo>
                  <a:lnTo>
                    <a:pt x="5980" y="3721"/>
                  </a:lnTo>
                  <a:lnTo>
                    <a:pt x="239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7170150" y="3191600"/>
              <a:ext cx="148975" cy="93025"/>
            </a:xfrm>
            <a:custGeom>
              <a:avLst/>
              <a:gdLst/>
              <a:ahLst/>
              <a:cxnLst/>
              <a:rect l="l" t="t" r="r" b="b"/>
              <a:pathLst>
                <a:path w="5959" h="3721" extrusionOk="0">
                  <a:moveTo>
                    <a:pt x="1" y="0"/>
                  </a:moveTo>
                  <a:lnTo>
                    <a:pt x="3584" y="3721"/>
                  </a:lnTo>
                  <a:lnTo>
                    <a:pt x="5958" y="3721"/>
                  </a:lnTo>
                  <a:lnTo>
                    <a:pt x="237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7282000" y="3191600"/>
              <a:ext cx="149525" cy="93025"/>
            </a:xfrm>
            <a:custGeom>
              <a:avLst/>
              <a:gdLst/>
              <a:ahLst/>
              <a:cxnLst/>
              <a:rect l="l" t="t" r="r" b="b"/>
              <a:pathLst>
                <a:path w="5981" h="3721" extrusionOk="0">
                  <a:moveTo>
                    <a:pt x="1" y="0"/>
                  </a:moveTo>
                  <a:lnTo>
                    <a:pt x="3584" y="3721"/>
                  </a:lnTo>
                  <a:lnTo>
                    <a:pt x="5981" y="3721"/>
                  </a:lnTo>
                  <a:lnTo>
                    <a:pt x="23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2406525" y="1218350"/>
              <a:ext cx="5385303" cy="1110475"/>
            </a:xfrm>
            <a:custGeom>
              <a:avLst/>
              <a:gdLst/>
              <a:ahLst/>
              <a:cxnLst/>
              <a:rect l="l" t="t" r="r" b="b"/>
              <a:pathLst>
                <a:path w="206136" h="44419" extrusionOk="0">
                  <a:moveTo>
                    <a:pt x="183" y="0"/>
                  </a:moveTo>
                  <a:cubicBezTo>
                    <a:pt x="91" y="0"/>
                    <a:pt x="0" y="92"/>
                    <a:pt x="0" y="206"/>
                  </a:cubicBezTo>
                  <a:cubicBezTo>
                    <a:pt x="0" y="297"/>
                    <a:pt x="91" y="388"/>
                    <a:pt x="183" y="388"/>
                  </a:cubicBezTo>
                  <a:lnTo>
                    <a:pt x="31887" y="388"/>
                  </a:lnTo>
                  <a:lnTo>
                    <a:pt x="54507" y="23031"/>
                  </a:lnTo>
                  <a:lnTo>
                    <a:pt x="101870" y="23031"/>
                  </a:lnTo>
                  <a:lnTo>
                    <a:pt x="123257" y="44418"/>
                  </a:lnTo>
                  <a:lnTo>
                    <a:pt x="205930" y="44418"/>
                  </a:lnTo>
                  <a:cubicBezTo>
                    <a:pt x="206044" y="44418"/>
                    <a:pt x="206136" y="44327"/>
                    <a:pt x="206136" y="44213"/>
                  </a:cubicBezTo>
                  <a:cubicBezTo>
                    <a:pt x="206136" y="44122"/>
                    <a:pt x="206044" y="44030"/>
                    <a:pt x="205930" y="44030"/>
                  </a:cubicBezTo>
                  <a:lnTo>
                    <a:pt x="123417" y="44030"/>
                  </a:lnTo>
                  <a:lnTo>
                    <a:pt x="102029" y="22643"/>
                  </a:lnTo>
                  <a:lnTo>
                    <a:pt x="54667" y="22643"/>
                  </a:lnTo>
                  <a:lnTo>
                    <a:pt x="320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987925" y="355975"/>
              <a:ext cx="6210225" cy="1468400"/>
            </a:xfrm>
            <a:custGeom>
              <a:avLst/>
              <a:gdLst/>
              <a:ahLst/>
              <a:cxnLst/>
              <a:rect l="l" t="t" r="r" b="b"/>
              <a:pathLst>
                <a:path w="248409" h="58736" extrusionOk="0">
                  <a:moveTo>
                    <a:pt x="248203" y="1"/>
                  </a:moveTo>
                  <a:cubicBezTo>
                    <a:pt x="248151" y="1"/>
                    <a:pt x="248100" y="18"/>
                    <a:pt x="248066" y="52"/>
                  </a:cubicBezTo>
                  <a:lnTo>
                    <a:pt x="196663" y="51455"/>
                  </a:lnTo>
                  <a:lnTo>
                    <a:pt x="175778" y="51455"/>
                  </a:lnTo>
                  <a:lnTo>
                    <a:pt x="155760" y="31460"/>
                  </a:lnTo>
                  <a:lnTo>
                    <a:pt x="121112" y="31460"/>
                  </a:lnTo>
                  <a:lnTo>
                    <a:pt x="94200" y="58371"/>
                  </a:lnTo>
                  <a:lnTo>
                    <a:pt x="183" y="58371"/>
                  </a:lnTo>
                  <a:cubicBezTo>
                    <a:pt x="92" y="58371"/>
                    <a:pt x="0" y="58439"/>
                    <a:pt x="0" y="58553"/>
                  </a:cubicBezTo>
                  <a:cubicBezTo>
                    <a:pt x="0" y="58645"/>
                    <a:pt x="92" y="58736"/>
                    <a:pt x="183" y="58736"/>
                  </a:cubicBezTo>
                  <a:lnTo>
                    <a:pt x="94360" y="58736"/>
                  </a:lnTo>
                  <a:lnTo>
                    <a:pt x="121248" y="31848"/>
                  </a:lnTo>
                  <a:lnTo>
                    <a:pt x="155623" y="31848"/>
                  </a:lnTo>
                  <a:lnTo>
                    <a:pt x="175618" y="51843"/>
                  </a:lnTo>
                  <a:lnTo>
                    <a:pt x="196823" y="51843"/>
                  </a:lnTo>
                  <a:lnTo>
                    <a:pt x="248340" y="326"/>
                  </a:lnTo>
                  <a:cubicBezTo>
                    <a:pt x="248408" y="235"/>
                    <a:pt x="248408" y="121"/>
                    <a:pt x="248340" y="52"/>
                  </a:cubicBezTo>
                  <a:cubicBezTo>
                    <a:pt x="248306" y="18"/>
                    <a:pt x="248254" y="1"/>
                    <a:pt x="2482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1265250" y="1389550"/>
              <a:ext cx="6299250" cy="1955000"/>
            </a:xfrm>
            <a:custGeom>
              <a:avLst/>
              <a:gdLst/>
              <a:ahLst/>
              <a:cxnLst/>
              <a:rect l="l" t="t" r="r" b="b"/>
              <a:pathLst>
                <a:path w="251970" h="78200" extrusionOk="0">
                  <a:moveTo>
                    <a:pt x="389" y="0"/>
                  </a:moveTo>
                  <a:cubicBezTo>
                    <a:pt x="160" y="0"/>
                    <a:pt x="1" y="183"/>
                    <a:pt x="1" y="388"/>
                  </a:cubicBezTo>
                  <a:cubicBezTo>
                    <a:pt x="1" y="593"/>
                    <a:pt x="160" y="776"/>
                    <a:pt x="389" y="776"/>
                  </a:cubicBezTo>
                  <a:lnTo>
                    <a:pt x="66217" y="776"/>
                  </a:lnTo>
                  <a:lnTo>
                    <a:pt x="89179" y="23738"/>
                  </a:lnTo>
                  <a:lnTo>
                    <a:pt x="125197" y="23738"/>
                  </a:lnTo>
                  <a:lnTo>
                    <a:pt x="179659" y="78199"/>
                  </a:lnTo>
                  <a:lnTo>
                    <a:pt x="251581" y="78199"/>
                  </a:lnTo>
                  <a:cubicBezTo>
                    <a:pt x="251787" y="78199"/>
                    <a:pt x="251969" y="78040"/>
                    <a:pt x="251969" y="77834"/>
                  </a:cubicBezTo>
                  <a:cubicBezTo>
                    <a:pt x="251969" y="77606"/>
                    <a:pt x="251787" y="77446"/>
                    <a:pt x="251581" y="77446"/>
                  </a:cubicBezTo>
                  <a:lnTo>
                    <a:pt x="179978" y="77446"/>
                  </a:lnTo>
                  <a:lnTo>
                    <a:pt x="125517" y="22962"/>
                  </a:lnTo>
                  <a:lnTo>
                    <a:pt x="89499" y="22962"/>
                  </a:lnTo>
                  <a:lnTo>
                    <a:pt x="6653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1631600" y="1974425"/>
              <a:ext cx="6160000" cy="1095650"/>
            </a:xfrm>
            <a:custGeom>
              <a:avLst/>
              <a:gdLst/>
              <a:ahLst/>
              <a:cxnLst/>
              <a:rect l="l" t="t" r="r" b="b"/>
              <a:pathLst>
                <a:path w="246400" h="43826" extrusionOk="0">
                  <a:moveTo>
                    <a:pt x="183" y="1"/>
                  </a:moveTo>
                  <a:cubicBezTo>
                    <a:pt x="69" y="1"/>
                    <a:pt x="0" y="92"/>
                    <a:pt x="0" y="206"/>
                  </a:cubicBezTo>
                  <a:cubicBezTo>
                    <a:pt x="0" y="298"/>
                    <a:pt x="69" y="389"/>
                    <a:pt x="183" y="389"/>
                  </a:cubicBezTo>
                  <a:lnTo>
                    <a:pt x="61286" y="389"/>
                  </a:lnTo>
                  <a:lnTo>
                    <a:pt x="104723" y="43825"/>
                  </a:lnTo>
                  <a:lnTo>
                    <a:pt x="165210" y="43825"/>
                  </a:lnTo>
                  <a:lnTo>
                    <a:pt x="207414" y="1599"/>
                  </a:lnTo>
                  <a:lnTo>
                    <a:pt x="246217" y="1599"/>
                  </a:lnTo>
                  <a:cubicBezTo>
                    <a:pt x="246308" y="1599"/>
                    <a:pt x="246400" y="1507"/>
                    <a:pt x="246400" y="1416"/>
                  </a:cubicBezTo>
                  <a:cubicBezTo>
                    <a:pt x="246400" y="1302"/>
                    <a:pt x="246308" y="1233"/>
                    <a:pt x="246217" y="1233"/>
                  </a:cubicBezTo>
                  <a:lnTo>
                    <a:pt x="207254" y="1233"/>
                  </a:lnTo>
                  <a:lnTo>
                    <a:pt x="165050" y="43437"/>
                  </a:lnTo>
                  <a:lnTo>
                    <a:pt x="104883" y="43437"/>
                  </a:lnTo>
                  <a:lnTo>
                    <a:pt x="6144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1978550" y="331575"/>
              <a:ext cx="4691750" cy="1289675"/>
            </a:xfrm>
            <a:custGeom>
              <a:avLst/>
              <a:gdLst/>
              <a:ahLst/>
              <a:cxnLst/>
              <a:rect l="l" t="t" r="r" b="b"/>
              <a:pathLst>
                <a:path w="187670" h="51587" extrusionOk="0">
                  <a:moveTo>
                    <a:pt x="187453" y="1"/>
                  </a:moveTo>
                  <a:cubicBezTo>
                    <a:pt x="187407" y="1"/>
                    <a:pt x="187362" y="24"/>
                    <a:pt x="187327" y="69"/>
                  </a:cubicBezTo>
                  <a:lnTo>
                    <a:pt x="143594" y="43780"/>
                  </a:lnTo>
                  <a:lnTo>
                    <a:pt x="103992" y="43780"/>
                  </a:lnTo>
                  <a:lnTo>
                    <a:pt x="87444" y="27232"/>
                  </a:lnTo>
                  <a:lnTo>
                    <a:pt x="46838" y="27232"/>
                  </a:lnTo>
                  <a:lnTo>
                    <a:pt x="22871" y="51198"/>
                  </a:lnTo>
                  <a:lnTo>
                    <a:pt x="183" y="51198"/>
                  </a:lnTo>
                  <a:cubicBezTo>
                    <a:pt x="91" y="51198"/>
                    <a:pt x="0" y="51289"/>
                    <a:pt x="0" y="51403"/>
                  </a:cubicBezTo>
                  <a:cubicBezTo>
                    <a:pt x="0" y="51495"/>
                    <a:pt x="91" y="51586"/>
                    <a:pt x="183" y="51586"/>
                  </a:cubicBezTo>
                  <a:lnTo>
                    <a:pt x="23031" y="51586"/>
                  </a:lnTo>
                  <a:lnTo>
                    <a:pt x="46997" y="27620"/>
                  </a:lnTo>
                  <a:lnTo>
                    <a:pt x="87284" y="27620"/>
                  </a:lnTo>
                  <a:lnTo>
                    <a:pt x="103833" y="44168"/>
                  </a:lnTo>
                  <a:lnTo>
                    <a:pt x="143754" y="44168"/>
                  </a:lnTo>
                  <a:lnTo>
                    <a:pt x="187579" y="321"/>
                  </a:lnTo>
                  <a:cubicBezTo>
                    <a:pt x="187670" y="252"/>
                    <a:pt x="187670" y="138"/>
                    <a:pt x="187579" y="69"/>
                  </a:cubicBezTo>
                  <a:cubicBezTo>
                    <a:pt x="187544" y="24"/>
                    <a:pt x="187499" y="1"/>
                    <a:pt x="1874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937150" y="2104550"/>
              <a:ext cx="6622775" cy="1510475"/>
            </a:xfrm>
            <a:custGeom>
              <a:avLst/>
              <a:gdLst/>
              <a:ahLst/>
              <a:cxnLst/>
              <a:rect l="l" t="t" r="r" b="b"/>
              <a:pathLst>
                <a:path w="264911" h="60419" extrusionOk="0">
                  <a:moveTo>
                    <a:pt x="183" y="0"/>
                  </a:moveTo>
                  <a:cubicBezTo>
                    <a:pt x="91" y="0"/>
                    <a:pt x="0" y="69"/>
                    <a:pt x="0" y="183"/>
                  </a:cubicBezTo>
                  <a:cubicBezTo>
                    <a:pt x="0" y="297"/>
                    <a:pt x="91" y="365"/>
                    <a:pt x="183" y="365"/>
                  </a:cubicBezTo>
                  <a:lnTo>
                    <a:pt x="57177" y="365"/>
                  </a:lnTo>
                  <a:lnTo>
                    <a:pt x="70941" y="14129"/>
                  </a:lnTo>
                  <a:lnTo>
                    <a:pt x="129214" y="14129"/>
                  </a:lnTo>
                  <a:lnTo>
                    <a:pt x="175504" y="60419"/>
                  </a:lnTo>
                  <a:lnTo>
                    <a:pt x="203419" y="60419"/>
                  </a:lnTo>
                  <a:lnTo>
                    <a:pt x="232316" y="31499"/>
                  </a:lnTo>
                  <a:lnTo>
                    <a:pt x="264705" y="31499"/>
                  </a:lnTo>
                  <a:cubicBezTo>
                    <a:pt x="264819" y="31499"/>
                    <a:pt x="264911" y="31430"/>
                    <a:pt x="264911" y="31316"/>
                  </a:cubicBezTo>
                  <a:cubicBezTo>
                    <a:pt x="264911" y="31225"/>
                    <a:pt x="264819" y="31134"/>
                    <a:pt x="264705" y="31134"/>
                  </a:cubicBezTo>
                  <a:lnTo>
                    <a:pt x="232156" y="31134"/>
                  </a:lnTo>
                  <a:lnTo>
                    <a:pt x="203259" y="60031"/>
                  </a:lnTo>
                  <a:lnTo>
                    <a:pt x="175664" y="60031"/>
                  </a:lnTo>
                  <a:lnTo>
                    <a:pt x="129374" y="13764"/>
                  </a:lnTo>
                  <a:lnTo>
                    <a:pt x="71101" y="13764"/>
                  </a:lnTo>
                  <a:lnTo>
                    <a:pt x="5733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1664700" y="294775"/>
              <a:ext cx="3135650" cy="766675"/>
            </a:xfrm>
            <a:custGeom>
              <a:avLst/>
              <a:gdLst/>
              <a:ahLst/>
              <a:cxnLst/>
              <a:rect l="l" t="t" r="r" b="b"/>
              <a:pathLst>
                <a:path w="125426" h="30667" extrusionOk="0">
                  <a:moveTo>
                    <a:pt x="125014" y="1"/>
                  </a:moveTo>
                  <a:cubicBezTo>
                    <a:pt x="124917" y="1"/>
                    <a:pt x="124820" y="35"/>
                    <a:pt x="124741" y="103"/>
                  </a:cubicBezTo>
                  <a:lnTo>
                    <a:pt x="111936" y="12931"/>
                  </a:lnTo>
                  <a:lnTo>
                    <a:pt x="47020" y="12931"/>
                  </a:lnTo>
                  <a:lnTo>
                    <a:pt x="30016" y="29913"/>
                  </a:lnTo>
                  <a:lnTo>
                    <a:pt x="388" y="29913"/>
                  </a:lnTo>
                  <a:cubicBezTo>
                    <a:pt x="160" y="29913"/>
                    <a:pt x="0" y="30073"/>
                    <a:pt x="0" y="30301"/>
                  </a:cubicBezTo>
                  <a:cubicBezTo>
                    <a:pt x="0" y="30507"/>
                    <a:pt x="160" y="30666"/>
                    <a:pt x="388" y="30666"/>
                  </a:cubicBezTo>
                  <a:lnTo>
                    <a:pt x="30335" y="30666"/>
                  </a:lnTo>
                  <a:lnTo>
                    <a:pt x="47340" y="13685"/>
                  </a:lnTo>
                  <a:lnTo>
                    <a:pt x="112255" y="13685"/>
                  </a:lnTo>
                  <a:lnTo>
                    <a:pt x="125288" y="651"/>
                  </a:lnTo>
                  <a:cubicBezTo>
                    <a:pt x="125425" y="514"/>
                    <a:pt x="125425" y="263"/>
                    <a:pt x="125288" y="103"/>
                  </a:cubicBezTo>
                  <a:cubicBezTo>
                    <a:pt x="125208" y="35"/>
                    <a:pt x="125111" y="1"/>
                    <a:pt x="1250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100600" y="2193550"/>
              <a:ext cx="3410675" cy="530725"/>
            </a:xfrm>
            <a:custGeom>
              <a:avLst/>
              <a:gdLst/>
              <a:ahLst/>
              <a:cxnLst/>
              <a:rect l="l" t="t" r="r" b="b"/>
              <a:pathLst>
                <a:path w="136427" h="21229" extrusionOk="0">
                  <a:moveTo>
                    <a:pt x="20748" y="1"/>
                  </a:moveTo>
                  <a:lnTo>
                    <a:pt x="160" y="20589"/>
                  </a:lnTo>
                  <a:cubicBezTo>
                    <a:pt x="0" y="20726"/>
                    <a:pt x="0" y="20977"/>
                    <a:pt x="160" y="21114"/>
                  </a:cubicBezTo>
                  <a:cubicBezTo>
                    <a:pt x="228" y="21205"/>
                    <a:pt x="342" y="21228"/>
                    <a:pt x="434" y="21228"/>
                  </a:cubicBezTo>
                  <a:cubicBezTo>
                    <a:pt x="525" y="21228"/>
                    <a:pt x="616" y="21205"/>
                    <a:pt x="708" y="21114"/>
                  </a:cubicBezTo>
                  <a:lnTo>
                    <a:pt x="21045" y="777"/>
                  </a:lnTo>
                  <a:lnTo>
                    <a:pt x="85390" y="777"/>
                  </a:lnTo>
                  <a:lnTo>
                    <a:pt x="103307" y="18672"/>
                  </a:lnTo>
                  <a:lnTo>
                    <a:pt x="136039" y="18672"/>
                  </a:lnTo>
                  <a:cubicBezTo>
                    <a:pt x="136267" y="18672"/>
                    <a:pt x="136427" y="18512"/>
                    <a:pt x="136427" y="18307"/>
                  </a:cubicBezTo>
                  <a:cubicBezTo>
                    <a:pt x="136427" y="18078"/>
                    <a:pt x="136267" y="17919"/>
                    <a:pt x="136039" y="17919"/>
                  </a:cubicBezTo>
                  <a:lnTo>
                    <a:pt x="103627" y="17919"/>
                  </a:lnTo>
                  <a:lnTo>
                    <a:pt x="8570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106300" y="832600"/>
              <a:ext cx="2024625" cy="395475"/>
            </a:xfrm>
            <a:custGeom>
              <a:avLst/>
              <a:gdLst/>
              <a:ahLst/>
              <a:cxnLst/>
              <a:rect l="l" t="t" r="r" b="b"/>
              <a:pathLst>
                <a:path w="80985" h="15819" extrusionOk="0">
                  <a:moveTo>
                    <a:pt x="206" y="1"/>
                  </a:moveTo>
                  <a:cubicBezTo>
                    <a:pt x="92" y="1"/>
                    <a:pt x="0" y="92"/>
                    <a:pt x="0" y="183"/>
                  </a:cubicBezTo>
                  <a:cubicBezTo>
                    <a:pt x="0" y="297"/>
                    <a:pt x="92" y="389"/>
                    <a:pt x="206" y="389"/>
                  </a:cubicBezTo>
                  <a:lnTo>
                    <a:pt x="37297" y="389"/>
                  </a:lnTo>
                  <a:lnTo>
                    <a:pt x="52750" y="15818"/>
                  </a:lnTo>
                  <a:lnTo>
                    <a:pt x="80779" y="15818"/>
                  </a:lnTo>
                  <a:cubicBezTo>
                    <a:pt x="80893" y="15818"/>
                    <a:pt x="80985" y="15727"/>
                    <a:pt x="80985" y="15636"/>
                  </a:cubicBezTo>
                  <a:cubicBezTo>
                    <a:pt x="80985" y="15522"/>
                    <a:pt x="80893" y="15430"/>
                    <a:pt x="80779" y="15430"/>
                  </a:cubicBezTo>
                  <a:lnTo>
                    <a:pt x="52909" y="15430"/>
                  </a:lnTo>
                  <a:lnTo>
                    <a:pt x="3745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24125" y="1108225"/>
              <a:ext cx="1654850" cy="513025"/>
            </a:xfrm>
            <a:custGeom>
              <a:avLst/>
              <a:gdLst/>
              <a:ahLst/>
              <a:cxnLst/>
              <a:rect l="l" t="t" r="r" b="b"/>
              <a:pathLst>
                <a:path w="66194" h="20521" extrusionOk="0">
                  <a:moveTo>
                    <a:pt x="183" y="0"/>
                  </a:moveTo>
                  <a:cubicBezTo>
                    <a:pt x="92" y="0"/>
                    <a:pt x="1" y="91"/>
                    <a:pt x="1" y="206"/>
                  </a:cubicBezTo>
                  <a:cubicBezTo>
                    <a:pt x="1" y="297"/>
                    <a:pt x="92" y="388"/>
                    <a:pt x="183" y="388"/>
                  </a:cubicBezTo>
                  <a:lnTo>
                    <a:pt x="25245" y="388"/>
                  </a:lnTo>
                  <a:lnTo>
                    <a:pt x="45377" y="20520"/>
                  </a:lnTo>
                  <a:lnTo>
                    <a:pt x="66011" y="20520"/>
                  </a:lnTo>
                  <a:cubicBezTo>
                    <a:pt x="66103" y="20520"/>
                    <a:pt x="66194" y="20429"/>
                    <a:pt x="66194" y="20337"/>
                  </a:cubicBezTo>
                  <a:cubicBezTo>
                    <a:pt x="66194" y="20223"/>
                    <a:pt x="66103" y="20132"/>
                    <a:pt x="66011" y="20132"/>
                  </a:cubicBezTo>
                  <a:lnTo>
                    <a:pt x="45537" y="20132"/>
                  </a:lnTo>
                  <a:lnTo>
                    <a:pt x="254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24125" y="1371850"/>
              <a:ext cx="979225" cy="451975"/>
            </a:xfrm>
            <a:custGeom>
              <a:avLst/>
              <a:gdLst/>
              <a:ahLst/>
              <a:cxnLst/>
              <a:rect l="l" t="t" r="r" b="b"/>
              <a:pathLst>
                <a:path w="39169" h="18079" extrusionOk="0">
                  <a:moveTo>
                    <a:pt x="183" y="0"/>
                  </a:moveTo>
                  <a:cubicBezTo>
                    <a:pt x="92" y="0"/>
                    <a:pt x="1" y="92"/>
                    <a:pt x="1" y="206"/>
                  </a:cubicBezTo>
                  <a:cubicBezTo>
                    <a:pt x="1" y="297"/>
                    <a:pt x="92" y="388"/>
                    <a:pt x="183" y="388"/>
                  </a:cubicBezTo>
                  <a:lnTo>
                    <a:pt x="21182" y="388"/>
                  </a:lnTo>
                  <a:lnTo>
                    <a:pt x="38826" y="18010"/>
                  </a:lnTo>
                  <a:cubicBezTo>
                    <a:pt x="38849" y="18055"/>
                    <a:pt x="38895" y="18078"/>
                    <a:pt x="38940" y="18078"/>
                  </a:cubicBezTo>
                  <a:cubicBezTo>
                    <a:pt x="39009" y="18078"/>
                    <a:pt x="39055" y="18055"/>
                    <a:pt x="39077" y="18010"/>
                  </a:cubicBezTo>
                  <a:cubicBezTo>
                    <a:pt x="39169" y="17941"/>
                    <a:pt x="39169" y="17827"/>
                    <a:pt x="39077" y="17736"/>
                  </a:cubicBezTo>
                  <a:lnTo>
                    <a:pt x="2134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5585500" y="1408375"/>
              <a:ext cx="1529900" cy="580350"/>
            </a:xfrm>
            <a:custGeom>
              <a:avLst/>
              <a:gdLst/>
              <a:ahLst/>
              <a:cxnLst/>
              <a:rect l="l" t="t" r="r" b="b"/>
              <a:pathLst>
                <a:path w="61196" h="23214" extrusionOk="0">
                  <a:moveTo>
                    <a:pt x="49121" y="0"/>
                  </a:moveTo>
                  <a:lnTo>
                    <a:pt x="26661" y="22460"/>
                  </a:lnTo>
                  <a:lnTo>
                    <a:pt x="389" y="22460"/>
                  </a:lnTo>
                  <a:cubicBezTo>
                    <a:pt x="161" y="22460"/>
                    <a:pt x="1" y="22620"/>
                    <a:pt x="1" y="22848"/>
                  </a:cubicBezTo>
                  <a:cubicBezTo>
                    <a:pt x="1" y="23054"/>
                    <a:pt x="161" y="23214"/>
                    <a:pt x="389" y="23214"/>
                  </a:cubicBezTo>
                  <a:lnTo>
                    <a:pt x="26980" y="23214"/>
                  </a:lnTo>
                  <a:lnTo>
                    <a:pt x="49441" y="776"/>
                  </a:lnTo>
                  <a:lnTo>
                    <a:pt x="60808" y="776"/>
                  </a:lnTo>
                  <a:cubicBezTo>
                    <a:pt x="61013" y="776"/>
                    <a:pt x="61196" y="594"/>
                    <a:pt x="61196" y="388"/>
                  </a:cubicBezTo>
                  <a:cubicBezTo>
                    <a:pt x="61196" y="183"/>
                    <a:pt x="61013" y="0"/>
                    <a:pt x="608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5953000" y="3543100"/>
              <a:ext cx="134700" cy="134700"/>
            </a:xfrm>
            <a:custGeom>
              <a:avLst/>
              <a:gdLst/>
              <a:ahLst/>
              <a:cxnLst/>
              <a:rect l="l" t="t" r="r" b="b"/>
              <a:pathLst>
                <a:path w="5388" h="5388" extrusionOk="0">
                  <a:moveTo>
                    <a:pt x="2694" y="366"/>
                  </a:moveTo>
                  <a:cubicBezTo>
                    <a:pt x="3972" y="366"/>
                    <a:pt x="5022" y="1416"/>
                    <a:pt x="5022" y="2694"/>
                  </a:cubicBezTo>
                  <a:cubicBezTo>
                    <a:pt x="5022" y="3949"/>
                    <a:pt x="3972" y="4999"/>
                    <a:pt x="2694" y="4999"/>
                  </a:cubicBezTo>
                  <a:cubicBezTo>
                    <a:pt x="1416" y="4999"/>
                    <a:pt x="388" y="3949"/>
                    <a:pt x="388" y="2694"/>
                  </a:cubicBezTo>
                  <a:cubicBezTo>
                    <a:pt x="388" y="1416"/>
                    <a:pt x="1416" y="366"/>
                    <a:pt x="2694" y="366"/>
                  </a:cubicBezTo>
                  <a:close/>
                  <a:moveTo>
                    <a:pt x="2694" y="1"/>
                  </a:moveTo>
                  <a:cubicBezTo>
                    <a:pt x="1210" y="1"/>
                    <a:pt x="0" y="1187"/>
                    <a:pt x="0" y="2694"/>
                  </a:cubicBezTo>
                  <a:cubicBezTo>
                    <a:pt x="0" y="4178"/>
                    <a:pt x="1210" y="5387"/>
                    <a:pt x="2694" y="5387"/>
                  </a:cubicBezTo>
                  <a:cubicBezTo>
                    <a:pt x="4177" y="5387"/>
                    <a:pt x="5387" y="4178"/>
                    <a:pt x="5387" y="2694"/>
                  </a:cubicBezTo>
                  <a:cubicBezTo>
                    <a:pt x="5387" y="1187"/>
                    <a:pt x="4177"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5976400" y="3566500"/>
              <a:ext cx="87900" cy="87325"/>
            </a:xfrm>
            <a:custGeom>
              <a:avLst/>
              <a:gdLst/>
              <a:ahLst/>
              <a:cxnLst/>
              <a:rect l="l" t="t" r="r" b="b"/>
              <a:pathLst>
                <a:path w="3516" h="3493" extrusionOk="0">
                  <a:moveTo>
                    <a:pt x="1758" y="0"/>
                  </a:moveTo>
                  <a:cubicBezTo>
                    <a:pt x="799" y="0"/>
                    <a:pt x="0" y="776"/>
                    <a:pt x="0" y="1758"/>
                  </a:cubicBezTo>
                  <a:cubicBezTo>
                    <a:pt x="0" y="2717"/>
                    <a:pt x="799" y="3493"/>
                    <a:pt x="1758" y="3493"/>
                  </a:cubicBezTo>
                  <a:cubicBezTo>
                    <a:pt x="2739" y="3493"/>
                    <a:pt x="3515" y="2717"/>
                    <a:pt x="3515" y="1758"/>
                  </a:cubicBezTo>
                  <a:cubicBezTo>
                    <a:pt x="3515" y="776"/>
                    <a:pt x="2739"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5421175" y="2256325"/>
              <a:ext cx="134700" cy="134700"/>
            </a:xfrm>
            <a:custGeom>
              <a:avLst/>
              <a:gdLst/>
              <a:ahLst/>
              <a:cxnLst/>
              <a:rect l="l" t="t" r="r" b="b"/>
              <a:pathLst>
                <a:path w="5388" h="5388" extrusionOk="0">
                  <a:moveTo>
                    <a:pt x="2694" y="389"/>
                  </a:moveTo>
                  <a:cubicBezTo>
                    <a:pt x="3972" y="389"/>
                    <a:pt x="4999" y="1416"/>
                    <a:pt x="4999" y="2694"/>
                  </a:cubicBezTo>
                  <a:cubicBezTo>
                    <a:pt x="4999" y="3972"/>
                    <a:pt x="3972" y="5022"/>
                    <a:pt x="2694" y="5022"/>
                  </a:cubicBezTo>
                  <a:cubicBezTo>
                    <a:pt x="1415" y="5022"/>
                    <a:pt x="365" y="3972"/>
                    <a:pt x="365" y="2694"/>
                  </a:cubicBezTo>
                  <a:cubicBezTo>
                    <a:pt x="365" y="1416"/>
                    <a:pt x="1415" y="389"/>
                    <a:pt x="2694" y="389"/>
                  </a:cubicBezTo>
                  <a:close/>
                  <a:moveTo>
                    <a:pt x="2694" y="1"/>
                  </a:moveTo>
                  <a:cubicBezTo>
                    <a:pt x="1210" y="1"/>
                    <a:pt x="0" y="1210"/>
                    <a:pt x="0" y="2694"/>
                  </a:cubicBezTo>
                  <a:cubicBezTo>
                    <a:pt x="0" y="4178"/>
                    <a:pt x="1210" y="5387"/>
                    <a:pt x="2694" y="5387"/>
                  </a:cubicBezTo>
                  <a:cubicBezTo>
                    <a:pt x="4177" y="5387"/>
                    <a:pt x="5387" y="4178"/>
                    <a:pt x="5387" y="2694"/>
                  </a:cubicBezTo>
                  <a:cubicBezTo>
                    <a:pt x="5387" y="1210"/>
                    <a:pt x="4177"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5444575" y="2279725"/>
              <a:ext cx="87900" cy="87900"/>
            </a:xfrm>
            <a:custGeom>
              <a:avLst/>
              <a:gdLst/>
              <a:ahLst/>
              <a:cxnLst/>
              <a:rect l="l" t="t" r="r" b="b"/>
              <a:pathLst>
                <a:path w="3516" h="3516" extrusionOk="0">
                  <a:moveTo>
                    <a:pt x="1758" y="0"/>
                  </a:moveTo>
                  <a:cubicBezTo>
                    <a:pt x="776" y="0"/>
                    <a:pt x="0" y="799"/>
                    <a:pt x="0" y="1758"/>
                  </a:cubicBezTo>
                  <a:cubicBezTo>
                    <a:pt x="0" y="2739"/>
                    <a:pt x="776" y="3516"/>
                    <a:pt x="1758" y="3516"/>
                  </a:cubicBezTo>
                  <a:cubicBezTo>
                    <a:pt x="2716" y="3516"/>
                    <a:pt x="3515" y="2739"/>
                    <a:pt x="3515" y="1758"/>
                  </a:cubicBezTo>
                  <a:cubicBezTo>
                    <a:pt x="3515" y="799"/>
                    <a:pt x="2716"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5459400" y="1912225"/>
              <a:ext cx="134700" cy="134700"/>
            </a:xfrm>
            <a:custGeom>
              <a:avLst/>
              <a:gdLst/>
              <a:ahLst/>
              <a:cxnLst/>
              <a:rect l="l" t="t" r="r" b="b"/>
              <a:pathLst>
                <a:path w="5388" h="5388" extrusionOk="0">
                  <a:moveTo>
                    <a:pt x="2694" y="366"/>
                  </a:moveTo>
                  <a:cubicBezTo>
                    <a:pt x="3972" y="366"/>
                    <a:pt x="4999" y="1416"/>
                    <a:pt x="4999" y="2694"/>
                  </a:cubicBezTo>
                  <a:cubicBezTo>
                    <a:pt x="4999" y="3973"/>
                    <a:pt x="3972" y="5000"/>
                    <a:pt x="2694" y="5000"/>
                  </a:cubicBezTo>
                  <a:cubicBezTo>
                    <a:pt x="1416" y="5000"/>
                    <a:pt x="389" y="3973"/>
                    <a:pt x="389" y="2694"/>
                  </a:cubicBezTo>
                  <a:cubicBezTo>
                    <a:pt x="389" y="1416"/>
                    <a:pt x="1416" y="366"/>
                    <a:pt x="2694" y="366"/>
                  </a:cubicBezTo>
                  <a:close/>
                  <a:moveTo>
                    <a:pt x="2694" y="1"/>
                  </a:moveTo>
                  <a:cubicBezTo>
                    <a:pt x="1210" y="1"/>
                    <a:pt x="1" y="1211"/>
                    <a:pt x="1" y="2694"/>
                  </a:cubicBezTo>
                  <a:cubicBezTo>
                    <a:pt x="1" y="4178"/>
                    <a:pt x="1210" y="5388"/>
                    <a:pt x="2694" y="5388"/>
                  </a:cubicBezTo>
                  <a:cubicBezTo>
                    <a:pt x="4178" y="5388"/>
                    <a:pt x="5387" y="4178"/>
                    <a:pt x="5387" y="2694"/>
                  </a:cubicBezTo>
                  <a:cubicBezTo>
                    <a:pt x="5387" y="1211"/>
                    <a:pt x="4178"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5482800" y="1935625"/>
              <a:ext cx="87900" cy="87900"/>
            </a:xfrm>
            <a:custGeom>
              <a:avLst/>
              <a:gdLst/>
              <a:ahLst/>
              <a:cxnLst/>
              <a:rect l="l" t="t" r="r" b="b"/>
              <a:pathLst>
                <a:path w="3516" h="3516" extrusionOk="0">
                  <a:moveTo>
                    <a:pt x="1758" y="1"/>
                  </a:moveTo>
                  <a:cubicBezTo>
                    <a:pt x="799" y="1"/>
                    <a:pt x="0" y="777"/>
                    <a:pt x="0" y="1758"/>
                  </a:cubicBezTo>
                  <a:cubicBezTo>
                    <a:pt x="0" y="2717"/>
                    <a:pt x="799" y="3516"/>
                    <a:pt x="1758" y="3516"/>
                  </a:cubicBezTo>
                  <a:cubicBezTo>
                    <a:pt x="2739" y="3516"/>
                    <a:pt x="3515" y="2717"/>
                    <a:pt x="3515" y="1758"/>
                  </a:cubicBezTo>
                  <a:cubicBezTo>
                    <a:pt x="3515" y="777"/>
                    <a:pt x="2739" y="1"/>
                    <a:pt x="17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4736975" y="1935625"/>
              <a:ext cx="87900" cy="87900"/>
            </a:xfrm>
            <a:custGeom>
              <a:avLst/>
              <a:gdLst/>
              <a:ahLst/>
              <a:cxnLst/>
              <a:rect l="l" t="t" r="r" b="b"/>
              <a:pathLst>
                <a:path w="3516" h="3516" extrusionOk="0">
                  <a:moveTo>
                    <a:pt x="1758" y="1"/>
                  </a:moveTo>
                  <a:cubicBezTo>
                    <a:pt x="777" y="1"/>
                    <a:pt x="1" y="777"/>
                    <a:pt x="1" y="1758"/>
                  </a:cubicBezTo>
                  <a:cubicBezTo>
                    <a:pt x="1" y="2717"/>
                    <a:pt x="777" y="3516"/>
                    <a:pt x="1758" y="3516"/>
                  </a:cubicBezTo>
                  <a:cubicBezTo>
                    <a:pt x="2717" y="3516"/>
                    <a:pt x="3516" y="2717"/>
                    <a:pt x="3516" y="1758"/>
                  </a:cubicBezTo>
                  <a:cubicBezTo>
                    <a:pt x="3516" y="777"/>
                    <a:pt x="2717" y="1"/>
                    <a:pt x="17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7044625" y="2632950"/>
              <a:ext cx="87900" cy="87325"/>
            </a:xfrm>
            <a:custGeom>
              <a:avLst/>
              <a:gdLst/>
              <a:ahLst/>
              <a:cxnLst/>
              <a:rect l="l" t="t" r="r" b="b"/>
              <a:pathLst>
                <a:path w="3516" h="3493" extrusionOk="0">
                  <a:moveTo>
                    <a:pt x="1758" y="0"/>
                  </a:moveTo>
                  <a:cubicBezTo>
                    <a:pt x="799" y="0"/>
                    <a:pt x="0" y="776"/>
                    <a:pt x="0" y="1735"/>
                  </a:cubicBezTo>
                  <a:cubicBezTo>
                    <a:pt x="0" y="2716"/>
                    <a:pt x="799" y="3493"/>
                    <a:pt x="1758" y="3493"/>
                  </a:cubicBezTo>
                  <a:cubicBezTo>
                    <a:pt x="2739" y="3493"/>
                    <a:pt x="3515" y="2716"/>
                    <a:pt x="3515" y="1735"/>
                  </a:cubicBezTo>
                  <a:cubicBezTo>
                    <a:pt x="3515" y="776"/>
                    <a:pt x="2739"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4222850" y="1085400"/>
              <a:ext cx="134675" cy="134675"/>
            </a:xfrm>
            <a:custGeom>
              <a:avLst/>
              <a:gdLst/>
              <a:ahLst/>
              <a:cxnLst/>
              <a:rect l="l" t="t" r="r" b="b"/>
              <a:pathLst>
                <a:path w="5387" h="5387" extrusionOk="0">
                  <a:moveTo>
                    <a:pt x="2694" y="388"/>
                  </a:moveTo>
                  <a:cubicBezTo>
                    <a:pt x="3972" y="388"/>
                    <a:pt x="5022" y="1415"/>
                    <a:pt x="5022" y="2694"/>
                  </a:cubicBezTo>
                  <a:cubicBezTo>
                    <a:pt x="5022" y="3972"/>
                    <a:pt x="3972" y="4999"/>
                    <a:pt x="2694" y="4999"/>
                  </a:cubicBezTo>
                  <a:cubicBezTo>
                    <a:pt x="1415" y="4999"/>
                    <a:pt x="388" y="3972"/>
                    <a:pt x="388" y="2694"/>
                  </a:cubicBezTo>
                  <a:cubicBezTo>
                    <a:pt x="388" y="1415"/>
                    <a:pt x="1415" y="388"/>
                    <a:pt x="2694" y="388"/>
                  </a:cubicBezTo>
                  <a:close/>
                  <a:moveTo>
                    <a:pt x="2694" y="0"/>
                  </a:moveTo>
                  <a:cubicBezTo>
                    <a:pt x="1210" y="0"/>
                    <a:pt x="0" y="1210"/>
                    <a:pt x="0" y="2694"/>
                  </a:cubicBezTo>
                  <a:cubicBezTo>
                    <a:pt x="0" y="4177"/>
                    <a:pt x="1210" y="5387"/>
                    <a:pt x="2694" y="5387"/>
                  </a:cubicBezTo>
                  <a:cubicBezTo>
                    <a:pt x="4177" y="5387"/>
                    <a:pt x="5387" y="4177"/>
                    <a:pt x="5387" y="2694"/>
                  </a:cubicBezTo>
                  <a:cubicBezTo>
                    <a:pt x="5387" y="1210"/>
                    <a:pt x="4177" y="0"/>
                    <a:pt x="2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4246800" y="1108775"/>
              <a:ext cx="87350" cy="87925"/>
            </a:xfrm>
            <a:custGeom>
              <a:avLst/>
              <a:gdLst/>
              <a:ahLst/>
              <a:cxnLst/>
              <a:rect l="l" t="t" r="r" b="b"/>
              <a:pathLst>
                <a:path w="3494" h="3517" extrusionOk="0">
                  <a:moveTo>
                    <a:pt x="1736" y="1"/>
                  </a:moveTo>
                  <a:cubicBezTo>
                    <a:pt x="777" y="1"/>
                    <a:pt x="1" y="800"/>
                    <a:pt x="1" y="1759"/>
                  </a:cubicBezTo>
                  <a:cubicBezTo>
                    <a:pt x="1" y="2717"/>
                    <a:pt x="777" y="3516"/>
                    <a:pt x="1736" y="3516"/>
                  </a:cubicBezTo>
                  <a:cubicBezTo>
                    <a:pt x="2717" y="3516"/>
                    <a:pt x="3493" y="2717"/>
                    <a:pt x="3493" y="1759"/>
                  </a:cubicBezTo>
                  <a:cubicBezTo>
                    <a:pt x="3493" y="800"/>
                    <a:pt x="2717" y="1"/>
                    <a:pt x="17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3502700" y="2585000"/>
              <a:ext cx="134700" cy="134700"/>
            </a:xfrm>
            <a:custGeom>
              <a:avLst/>
              <a:gdLst/>
              <a:ahLst/>
              <a:cxnLst/>
              <a:rect l="l" t="t" r="r" b="b"/>
              <a:pathLst>
                <a:path w="5388" h="5388" extrusionOk="0">
                  <a:moveTo>
                    <a:pt x="2694" y="389"/>
                  </a:moveTo>
                  <a:cubicBezTo>
                    <a:pt x="3972" y="389"/>
                    <a:pt x="4999" y="1416"/>
                    <a:pt x="4999" y="2694"/>
                  </a:cubicBezTo>
                  <a:cubicBezTo>
                    <a:pt x="4999" y="3973"/>
                    <a:pt x="3972" y="5000"/>
                    <a:pt x="2694" y="5000"/>
                  </a:cubicBezTo>
                  <a:cubicBezTo>
                    <a:pt x="1416" y="5000"/>
                    <a:pt x="389" y="3973"/>
                    <a:pt x="389" y="2694"/>
                  </a:cubicBezTo>
                  <a:cubicBezTo>
                    <a:pt x="389" y="1416"/>
                    <a:pt x="1416" y="389"/>
                    <a:pt x="2694" y="389"/>
                  </a:cubicBezTo>
                  <a:close/>
                  <a:moveTo>
                    <a:pt x="2694" y="1"/>
                  </a:moveTo>
                  <a:cubicBezTo>
                    <a:pt x="1210" y="1"/>
                    <a:pt x="1" y="1211"/>
                    <a:pt x="1" y="2694"/>
                  </a:cubicBezTo>
                  <a:cubicBezTo>
                    <a:pt x="1" y="4178"/>
                    <a:pt x="1210" y="5388"/>
                    <a:pt x="2694" y="5388"/>
                  </a:cubicBezTo>
                  <a:cubicBezTo>
                    <a:pt x="4178" y="5388"/>
                    <a:pt x="5387" y="4178"/>
                    <a:pt x="5387" y="2694"/>
                  </a:cubicBezTo>
                  <a:cubicBezTo>
                    <a:pt x="5387" y="1211"/>
                    <a:pt x="4178"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3526100" y="2608400"/>
              <a:ext cx="87900" cy="87900"/>
            </a:xfrm>
            <a:custGeom>
              <a:avLst/>
              <a:gdLst/>
              <a:ahLst/>
              <a:cxnLst/>
              <a:rect l="l" t="t" r="r" b="b"/>
              <a:pathLst>
                <a:path w="3516" h="3516" extrusionOk="0">
                  <a:moveTo>
                    <a:pt x="1758" y="1"/>
                  </a:moveTo>
                  <a:cubicBezTo>
                    <a:pt x="776" y="1"/>
                    <a:pt x="0" y="777"/>
                    <a:pt x="0" y="1758"/>
                  </a:cubicBezTo>
                  <a:cubicBezTo>
                    <a:pt x="0" y="2717"/>
                    <a:pt x="776" y="3516"/>
                    <a:pt x="1758" y="3516"/>
                  </a:cubicBezTo>
                  <a:cubicBezTo>
                    <a:pt x="2717" y="3516"/>
                    <a:pt x="3516" y="2717"/>
                    <a:pt x="3516" y="1758"/>
                  </a:cubicBezTo>
                  <a:cubicBezTo>
                    <a:pt x="3516" y="777"/>
                    <a:pt x="2717" y="1"/>
                    <a:pt x="17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2281550" y="1156150"/>
              <a:ext cx="134700" cy="134700"/>
            </a:xfrm>
            <a:custGeom>
              <a:avLst/>
              <a:gdLst/>
              <a:ahLst/>
              <a:cxnLst/>
              <a:rect l="l" t="t" r="r" b="b"/>
              <a:pathLst>
                <a:path w="5388" h="5388" extrusionOk="0">
                  <a:moveTo>
                    <a:pt x="2694" y="366"/>
                  </a:moveTo>
                  <a:cubicBezTo>
                    <a:pt x="3972" y="366"/>
                    <a:pt x="4999" y="1416"/>
                    <a:pt x="4999" y="2694"/>
                  </a:cubicBezTo>
                  <a:cubicBezTo>
                    <a:pt x="4999" y="3972"/>
                    <a:pt x="3972" y="4999"/>
                    <a:pt x="2694" y="4999"/>
                  </a:cubicBezTo>
                  <a:cubicBezTo>
                    <a:pt x="1416" y="4999"/>
                    <a:pt x="366" y="3972"/>
                    <a:pt x="366" y="2694"/>
                  </a:cubicBezTo>
                  <a:cubicBezTo>
                    <a:pt x="366" y="1416"/>
                    <a:pt x="1416" y="366"/>
                    <a:pt x="2694" y="366"/>
                  </a:cubicBezTo>
                  <a:close/>
                  <a:moveTo>
                    <a:pt x="2694" y="0"/>
                  </a:moveTo>
                  <a:cubicBezTo>
                    <a:pt x="1210" y="0"/>
                    <a:pt x="0" y="1210"/>
                    <a:pt x="0" y="2694"/>
                  </a:cubicBezTo>
                  <a:cubicBezTo>
                    <a:pt x="0" y="4178"/>
                    <a:pt x="1210" y="5387"/>
                    <a:pt x="2694" y="5387"/>
                  </a:cubicBezTo>
                  <a:cubicBezTo>
                    <a:pt x="4177" y="5387"/>
                    <a:pt x="5387" y="4178"/>
                    <a:pt x="5387" y="2694"/>
                  </a:cubicBezTo>
                  <a:cubicBezTo>
                    <a:pt x="5387" y="1210"/>
                    <a:pt x="4177" y="0"/>
                    <a:pt x="2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2304950" y="1179550"/>
              <a:ext cx="87325" cy="87900"/>
            </a:xfrm>
            <a:custGeom>
              <a:avLst/>
              <a:gdLst/>
              <a:ahLst/>
              <a:cxnLst/>
              <a:rect l="l" t="t" r="r" b="b"/>
              <a:pathLst>
                <a:path w="3493" h="3516" extrusionOk="0">
                  <a:moveTo>
                    <a:pt x="1758" y="0"/>
                  </a:moveTo>
                  <a:cubicBezTo>
                    <a:pt x="776" y="0"/>
                    <a:pt x="0" y="776"/>
                    <a:pt x="0" y="1758"/>
                  </a:cubicBezTo>
                  <a:cubicBezTo>
                    <a:pt x="0" y="2717"/>
                    <a:pt x="776" y="3515"/>
                    <a:pt x="1758" y="3515"/>
                  </a:cubicBezTo>
                  <a:cubicBezTo>
                    <a:pt x="2716" y="3515"/>
                    <a:pt x="3493" y="2717"/>
                    <a:pt x="3493" y="1758"/>
                  </a:cubicBezTo>
                  <a:cubicBezTo>
                    <a:pt x="3493" y="776"/>
                    <a:pt x="2716"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1577950" y="1004925"/>
              <a:ext cx="94750" cy="94750"/>
            </a:xfrm>
            <a:custGeom>
              <a:avLst/>
              <a:gdLst/>
              <a:ahLst/>
              <a:cxnLst/>
              <a:rect l="l" t="t" r="r" b="b"/>
              <a:pathLst>
                <a:path w="3790" h="3790" extrusionOk="0">
                  <a:moveTo>
                    <a:pt x="1895" y="366"/>
                  </a:moveTo>
                  <a:cubicBezTo>
                    <a:pt x="2717" y="366"/>
                    <a:pt x="3402" y="1051"/>
                    <a:pt x="3402" y="1895"/>
                  </a:cubicBezTo>
                  <a:cubicBezTo>
                    <a:pt x="3402" y="2717"/>
                    <a:pt x="2717" y="3402"/>
                    <a:pt x="1895" y="3402"/>
                  </a:cubicBezTo>
                  <a:cubicBezTo>
                    <a:pt x="1051" y="3402"/>
                    <a:pt x="366" y="2717"/>
                    <a:pt x="366" y="1895"/>
                  </a:cubicBezTo>
                  <a:cubicBezTo>
                    <a:pt x="366" y="1051"/>
                    <a:pt x="1051" y="366"/>
                    <a:pt x="1895" y="366"/>
                  </a:cubicBezTo>
                  <a:close/>
                  <a:moveTo>
                    <a:pt x="1895" y="1"/>
                  </a:moveTo>
                  <a:cubicBezTo>
                    <a:pt x="845" y="1"/>
                    <a:pt x="1" y="845"/>
                    <a:pt x="1" y="1895"/>
                  </a:cubicBezTo>
                  <a:cubicBezTo>
                    <a:pt x="1" y="2922"/>
                    <a:pt x="845" y="3790"/>
                    <a:pt x="1895" y="3790"/>
                  </a:cubicBezTo>
                  <a:cubicBezTo>
                    <a:pt x="2922" y="3790"/>
                    <a:pt x="3790" y="2922"/>
                    <a:pt x="3790" y="1895"/>
                  </a:cubicBezTo>
                  <a:cubicBezTo>
                    <a:pt x="3790" y="845"/>
                    <a:pt x="2922" y="1"/>
                    <a:pt x="18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1595075" y="1022050"/>
              <a:ext cx="59950" cy="59950"/>
            </a:xfrm>
            <a:custGeom>
              <a:avLst/>
              <a:gdLst/>
              <a:ahLst/>
              <a:cxnLst/>
              <a:rect l="l" t="t" r="r" b="b"/>
              <a:pathLst>
                <a:path w="2398" h="2398" extrusionOk="0">
                  <a:moveTo>
                    <a:pt x="1210" y="1"/>
                  </a:moveTo>
                  <a:cubicBezTo>
                    <a:pt x="548" y="1"/>
                    <a:pt x="1" y="548"/>
                    <a:pt x="1" y="1210"/>
                  </a:cubicBezTo>
                  <a:cubicBezTo>
                    <a:pt x="1" y="1872"/>
                    <a:pt x="548" y="2397"/>
                    <a:pt x="1210" y="2397"/>
                  </a:cubicBezTo>
                  <a:cubicBezTo>
                    <a:pt x="1872" y="2397"/>
                    <a:pt x="2397" y="1872"/>
                    <a:pt x="2397" y="1210"/>
                  </a:cubicBezTo>
                  <a:cubicBezTo>
                    <a:pt x="2397" y="548"/>
                    <a:pt x="1872" y="1"/>
                    <a:pt x="12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2892125" y="1170425"/>
              <a:ext cx="106150" cy="106150"/>
            </a:xfrm>
            <a:custGeom>
              <a:avLst/>
              <a:gdLst/>
              <a:ahLst/>
              <a:cxnLst/>
              <a:rect l="l" t="t" r="r" b="b"/>
              <a:pathLst>
                <a:path w="4246" h="4246" extrusionOk="0">
                  <a:moveTo>
                    <a:pt x="2123" y="0"/>
                  </a:moveTo>
                  <a:cubicBezTo>
                    <a:pt x="959" y="0"/>
                    <a:pt x="0" y="936"/>
                    <a:pt x="0" y="2123"/>
                  </a:cubicBezTo>
                  <a:cubicBezTo>
                    <a:pt x="0" y="3287"/>
                    <a:pt x="959" y="4246"/>
                    <a:pt x="2123" y="4246"/>
                  </a:cubicBezTo>
                  <a:cubicBezTo>
                    <a:pt x="3310" y="4246"/>
                    <a:pt x="4246" y="3287"/>
                    <a:pt x="4246" y="2123"/>
                  </a:cubicBezTo>
                  <a:cubicBezTo>
                    <a:pt x="4246" y="936"/>
                    <a:pt x="3310"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7004675" y="1366150"/>
              <a:ext cx="106150" cy="106150"/>
            </a:xfrm>
            <a:custGeom>
              <a:avLst/>
              <a:gdLst/>
              <a:ahLst/>
              <a:cxnLst/>
              <a:rect l="l" t="t" r="r" b="b"/>
              <a:pathLst>
                <a:path w="4246" h="4246" extrusionOk="0">
                  <a:moveTo>
                    <a:pt x="2123" y="0"/>
                  </a:moveTo>
                  <a:cubicBezTo>
                    <a:pt x="936" y="0"/>
                    <a:pt x="0" y="959"/>
                    <a:pt x="0" y="2123"/>
                  </a:cubicBezTo>
                  <a:cubicBezTo>
                    <a:pt x="0" y="3310"/>
                    <a:pt x="936" y="4246"/>
                    <a:pt x="2123" y="4246"/>
                  </a:cubicBezTo>
                  <a:cubicBezTo>
                    <a:pt x="3287" y="4246"/>
                    <a:pt x="4246" y="3310"/>
                    <a:pt x="4246" y="2123"/>
                  </a:cubicBezTo>
                  <a:cubicBezTo>
                    <a:pt x="4246" y="959"/>
                    <a:pt x="3287"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6446600" y="2270600"/>
              <a:ext cx="106150" cy="106150"/>
            </a:xfrm>
            <a:custGeom>
              <a:avLst/>
              <a:gdLst/>
              <a:ahLst/>
              <a:cxnLst/>
              <a:rect l="l" t="t" r="r" b="b"/>
              <a:pathLst>
                <a:path w="4246" h="4246" extrusionOk="0">
                  <a:moveTo>
                    <a:pt x="2123" y="0"/>
                  </a:moveTo>
                  <a:cubicBezTo>
                    <a:pt x="959" y="0"/>
                    <a:pt x="0" y="959"/>
                    <a:pt x="0" y="2123"/>
                  </a:cubicBezTo>
                  <a:cubicBezTo>
                    <a:pt x="0" y="3310"/>
                    <a:pt x="959" y="4246"/>
                    <a:pt x="2123" y="4246"/>
                  </a:cubicBezTo>
                  <a:cubicBezTo>
                    <a:pt x="3310" y="4246"/>
                    <a:pt x="4246" y="3310"/>
                    <a:pt x="4246" y="2123"/>
                  </a:cubicBezTo>
                  <a:cubicBezTo>
                    <a:pt x="4246" y="959"/>
                    <a:pt x="3310" y="0"/>
                    <a:pt x="21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6258275" y="3300575"/>
              <a:ext cx="69650" cy="69650"/>
            </a:xfrm>
            <a:custGeom>
              <a:avLst/>
              <a:gdLst/>
              <a:ahLst/>
              <a:cxnLst/>
              <a:rect l="l" t="t" r="r" b="b"/>
              <a:pathLst>
                <a:path w="2786" h="2786" extrusionOk="0">
                  <a:moveTo>
                    <a:pt x="1393" y="1"/>
                  </a:moveTo>
                  <a:cubicBezTo>
                    <a:pt x="617" y="1"/>
                    <a:pt x="1" y="617"/>
                    <a:pt x="1" y="1393"/>
                  </a:cubicBezTo>
                  <a:cubicBezTo>
                    <a:pt x="1" y="2146"/>
                    <a:pt x="617" y="2786"/>
                    <a:pt x="1393" y="2786"/>
                  </a:cubicBezTo>
                  <a:cubicBezTo>
                    <a:pt x="2169" y="2786"/>
                    <a:pt x="2786" y="2146"/>
                    <a:pt x="2786" y="1393"/>
                  </a:cubicBezTo>
                  <a:cubicBezTo>
                    <a:pt x="2786" y="617"/>
                    <a:pt x="2169" y="1"/>
                    <a:pt x="13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4746100" y="3030675"/>
              <a:ext cx="69650" cy="69075"/>
            </a:xfrm>
            <a:custGeom>
              <a:avLst/>
              <a:gdLst/>
              <a:ahLst/>
              <a:cxnLst/>
              <a:rect l="l" t="t" r="r" b="b"/>
              <a:pathLst>
                <a:path w="2786" h="2763" extrusionOk="0">
                  <a:moveTo>
                    <a:pt x="1393" y="0"/>
                  </a:moveTo>
                  <a:cubicBezTo>
                    <a:pt x="617" y="0"/>
                    <a:pt x="1" y="617"/>
                    <a:pt x="1" y="1393"/>
                  </a:cubicBezTo>
                  <a:cubicBezTo>
                    <a:pt x="1" y="2146"/>
                    <a:pt x="617" y="2762"/>
                    <a:pt x="1393" y="2762"/>
                  </a:cubicBezTo>
                  <a:cubicBezTo>
                    <a:pt x="2169" y="2762"/>
                    <a:pt x="2786" y="2146"/>
                    <a:pt x="2786" y="1393"/>
                  </a:cubicBezTo>
                  <a:cubicBezTo>
                    <a:pt x="2786" y="617"/>
                    <a:pt x="2169" y="0"/>
                    <a:pt x="13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5111875" y="1378700"/>
              <a:ext cx="106175" cy="106150"/>
            </a:xfrm>
            <a:custGeom>
              <a:avLst/>
              <a:gdLst/>
              <a:ahLst/>
              <a:cxnLst/>
              <a:rect l="l" t="t" r="r" b="b"/>
              <a:pathLst>
                <a:path w="4247" h="4246" extrusionOk="0">
                  <a:moveTo>
                    <a:pt x="2124" y="0"/>
                  </a:moveTo>
                  <a:cubicBezTo>
                    <a:pt x="960" y="0"/>
                    <a:pt x="1" y="959"/>
                    <a:pt x="1" y="2123"/>
                  </a:cubicBezTo>
                  <a:cubicBezTo>
                    <a:pt x="1" y="3310"/>
                    <a:pt x="960" y="4246"/>
                    <a:pt x="2124" y="4246"/>
                  </a:cubicBezTo>
                  <a:cubicBezTo>
                    <a:pt x="3288" y="4246"/>
                    <a:pt x="4246" y="3310"/>
                    <a:pt x="4246" y="2123"/>
                  </a:cubicBezTo>
                  <a:cubicBezTo>
                    <a:pt x="4246" y="959"/>
                    <a:pt x="3288" y="0"/>
                    <a:pt x="21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5692225" y="1404950"/>
              <a:ext cx="75350" cy="74775"/>
            </a:xfrm>
            <a:custGeom>
              <a:avLst/>
              <a:gdLst/>
              <a:ahLst/>
              <a:cxnLst/>
              <a:rect l="l" t="t" r="r" b="b"/>
              <a:pathLst>
                <a:path w="3014" h="2991" extrusionOk="0">
                  <a:moveTo>
                    <a:pt x="1507" y="0"/>
                  </a:moveTo>
                  <a:cubicBezTo>
                    <a:pt x="685" y="0"/>
                    <a:pt x="0" y="662"/>
                    <a:pt x="0" y="1507"/>
                  </a:cubicBezTo>
                  <a:cubicBezTo>
                    <a:pt x="0" y="2328"/>
                    <a:pt x="685" y="2990"/>
                    <a:pt x="1507" y="2990"/>
                  </a:cubicBezTo>
                  <a:cubicBezTo>
                    <a:pt x="2328" y="2990"/>
                    <a:pt x="3013" y="2328"/>
                    <a:pt x="3013" y="1507"/>
                  </a:cubicBezTo>
                  <a:cubicBezTo>
                    <a:pt x="3013" y="662"/>
                    <a:pt x="2328" y="0"/>
                    <a:pt x="150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5821750" y="1469425"/>
              <a:ext cx="79350" cy="79350"/>
            </a:xfrm>
            <a:custGeom>
              <a:avLst/>
              <a:gdLst/>
              <a:ahLst/>
              <a:cxnLst/>
              <a:rect l="l" t="t" r="r" b="b"/>
              <a:pathLst>
                <a:path w="3174" h="3174" extrusionOk="0">
                  <a:moveTo>
                    <a:pt x="1598" y="1"/>
                  </a:moveTo>
                  <a:cubicBezTo>
                    <a:pt x="708" y="1"/>
                    <a:pt x="1" y="708"/>
                    <a:pt x="1" y="1575"/>
                  </a:cubicBezTo>
                  <a:cubicBezTo>
                    <a:pt x="1" y="2466"/>
                    <a:pt x="708" y="3173"/>
                    <a:pt x="1598" y="3173"/>
                  </a:cubicBezTo>
                  <a:cubicBezTo>
                    <a:pt x="2466" y="3173"/>
                    <a:pt x="3173" y="2466"/>
                    <a:pt x="3173" y="1575"/>
                  </a:cubicBezTo>
                  <a:cubicBezTo>
                    <a:pt x="3173" y="708"/>
                    <a:pt x="2466" y="1"/>
                    <a:pt x="15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3572900" y="2384150"/>
              <a:ext cx="139825" cy="139250"/>
            </a:xfrm>
            <a:custGeom>
              <a:avLst/>
              <a:gdLst/>
              <a:ahLst/>
              <a:cxnLst/>
              <a:rect l="l" t="t" r="r" b="b"/>
              <a:pathLst>
                <a:path w="5593" h="5570" extrusionOk="0">
                  <a:moveTo>
                    <a:pt x="2808" y="0"/>
                  </a:moveTo>
                  <a:cubicBezTo>
                    <a:pt x="1255" y="0"/>
                    <a:pt x="0" y="1233"/>
                    <a:pt x="0" y="2785"/>
                  </a:cubicBezTo>
                  <a:cubicBezTo>
                    <a:pt x="0" y="4314"/>
                    <a:pt x="1255" y="5570"/>
                    <a:pt x="2808" y="5570"/>
                  </a:cubicBezTo>
                  <a:cubicBezTo>
                    <a:pt x="4337" y="5570"/>
                    <a:pt x="5592" y="4314"/>
                    <a:pt x="5592" y="2785"/>
                  </a:cubicBezTo>
                  <a:cubicBezTo>
                    <a:pt x="5592" y="1233"/>
                    <a:pt x="4337" y="0"/>
                    <a:pt x="280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5419450" y="2995300"/>
              <a:ext cx="139825" cy="139825"/>
            </a:xfrm>
            <a:custGeom>
              <a:avLst/>
              <a:gdLst/>
              <a:ahLst/>
              <a:cxnLst/>
              <a:rect l="l" t="t" r="r" b="b"/>
              <a:pathLst>
                <a:path w="5593" h="5593" extrusionOk="0">
                  <a:moveTo>
                    <a:pt x="2785" y="0"/>
                  </a:moveTo>
                  <a:cubicBezTo>
                    <a:pt x="1256" y="0"/>
                    <a:pt x="1" y="1256"/>
                    <a:pt x="1" y="2808"/>
                  </a:cubicBezTo>
                  <a:cubicBezTo>
                    <a:pt x="1" y="4337"/>
                    <a:pt x="1256" y="5592"/>
                    <a:pt x="2785" y="5592"/>
                  </a:cubicBezTo>
                  <a:cubicBezTo>
                    <a:pt x="4338" y="5592"/>
                    <a:pt x="5593" y="4337"/>
                    <a:pt x="5593" y="2808"/>
                  </a:cubicBezTo>
                  <a:cubicBezTo>
                    <a:pt x="5593" y="1256"/>
                    <a:pt x="4338" y="0"/>
                    <a:pt x="278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3311550" y="1787275"/>
              <a:ext cx="65075" cy="65075"/>
            </a:xfrm>
            <a:custGeom>
              <a:avLst/>
              <a:gdLst/>
              <a:ahLst/>
              <a:cxnLst/>
              <a:rect l="l" t="t" r="r" b="b"/>
              <a:pathLst>
                <a:path w="2603" h="2603" extrusionOk="0">
                  <a:moveTo>
                    <a:pt x="1301" y="0"/>
                  </a:moveTo>
                  <a:cubicBezTo>
                    <a:pt x="594" y="0"/>
                    <a:pt x="0" y="571"/>
                    <a:pt x="0" y="1301"/>
                  </a:cubicBezTo>
                  <a:cubicBezTo>
                    <a:pt x="0" y="2009"/>
                    <a:pt x="594" y="2602"/>
                    <a:pt x="1301" y="2602"/>
                  </a:cubicBezTo>
                  <a:cubicBezTo>
                    <a:pt x="2009" y="2602"/>
                    <a:pt x="2602" y="2009"/>
                    <a:pt x="2602" y="1301"/>
                  </a:cubicBezTo>
                  <a:cubicBezTo>
                    <a:pt x="2602" y="571"/>
                    <a:pt x="2009" y="0"/>
                    <a:pt x="13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3501550" y="1519075"/>
              <a:ext cx="143825" cy="144400"/>
            </a:xfrm>
            <a:custGeom>
              <a:avLst/>
              <a:gdLst/>
              <a:ahLst/>
              <a:cxnLst/>
              <a:rect l="l" t="t" r="r" b="b"/>
              <a:pathLst>
                <a:path w="5753" h="5776" extrusionOk="0">
                  <a:moveTo>
                    <a:pt x="2877" y="388"/>
                  </a:moveTo>
                  <a:cubicBezTo>
                    <a:pt x="4246" y="388"/>
                    <a:pt x="5388" y="1507"/>
                    <a:pt x="5388" y="2899"/>
                  </a:cubicBezTo>
                  <a:cubicBezTo>
                    <a:pt x="5388" y="4269"/>
                    <a:pt x="4246" y="5410"/>
                    <a:pt x="2877" y="5410"/>
                  </a:cubicBezTo>
                  <a:cubicBezTo>
                    <a:pt x="1485" y="5410"/>
                    <a:pt x="366" y="4269"/>
                    <a:pt x="366" y="2899"/>
                  </a:cubicBezTo>
                  <a:cubicBezTo>
                    <a:pt x="366" y="1507"/>
                    <a:pt x="1485" y="388"/>
                    <a:pt x="2877" y="388"/>
                  </a:cubicBezTo>
                  <a:close/>
                  <a:moveTo>
                    <a:pt x="2877" y="0"/>
                  </a:moveTo>
                  <a:cubicBezTo>
                    <a:pt x="1279" y="0"/>
                    <a:pt x="1" y="1301"/>
                    <a:pt x="1" y="2899"/>
                  </a:cubicBezTo>
                  <a:cubicBezTo>
                    <a:pt x="1" y="4497"/>
                    <a:pt x="1279" y="5775"/>
                    <a:pt x="2877" y="5775"/>
                  </a:cubicBezTo>
                  <a:cubicBezTo>
                    <a:pt x="4475" y="5775"/>
                    <a:pt x="5753" y="4497"/>
                    <a:pt x="5753" y="2899"/>
                  </a:cubicBezTo>
                  <a:cubicBezTo>
                    <a:pt x="5753" y="1301"/>
                    <a:pt x="4475" y="0"/>
                    <a:pt x="28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3526675" y="1544750"/>
              <a:ext cx="93600" cy="93050"/>
            </a:xfrm>
            <a:custGeom>
              <a:avLst/>
              <a:gdLst/>
              <a:ahLst/>
              <a:cxnLst/>
              <a:rect l="l" t="t" r="r" b="b"/>
              <a:pathLst>
                <a:path w="3744" h="3722" extrusionOk="0">
                  <a:moveTo>
                    <a:pt x="1872" y="0"/>
                  </a:moveTo>
                  <a:cubicBezTo>
                    <a:pt x="845" y="0"/>
                    <a:pt x="0" y="845"/>
                    <a:pt x="0" y="1872"/>
                  </a:cubicBezTo>
                  <a:cubicBezTo>
                    <a:pt x="0" y="2899"/>
                    <a:pt x="845" y="3721"/>
                    <a:pt x="1872" y="3721"/>
                  </a:cubicBezTo>
                  <a:cubicBezTo>
                    <a:pt x="2899" y="3721"/>
                    <a:pt x="3744" y="2899"/>
                    <a:pt x="3744" y="1872"/>
                  </a:cubicBezTo>
                  <a:cubicBezTo>
                    <a:pt x="3744" y="845"/>
                    <a:pt x="2899" y="0"/>
                    <a:pt x="18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a:off x="1930050" y="1563575"/>
              <a:ext cx="106150" cy="106175"/>
            </a:xfrm>
            <a:custGeom>
              <a:avLst/>
              <a:gdLst/>
              <a:ahLst/>
              <a:cxnLst/>
              <a:rect l="l" t="t" r="r" b="b"/>
              <a:pathLst>
                <a:path w="4246" h="4247" extrusionOk="0">
                  <a:moveTo>
                    <a:pt x="2123" y="1"/>
                  </a:moveTo>
                  <a:cubicBezTo>
                    <a:pt x="959" y="1"/>
                    <a:pt x="0" y="937"/>
                    <a:pt x="0" y="2123"/>
                  </a:cubicBezTo>
                  <a:cubicBezTo>
                    <a:pt x="0" y="3288"/>
                    <a:pt x="959" y="4246"/>
                    <a:pt x="2123" y="4246"/>
                  </a:cubicBezTo>
                  <a:cubicBezTo>
                    <a:pt x="3310" y="4246"/>
                    <a:pt x="4246" y="3288"/>
                    <a:pt x="4246" y="2123"/>
                  </a:cubicBezTo>
                  <a:cubicBezTo>
                    <a:pt x="4246" y="937"/>
                    <a:pt x="3310"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a:off x="1621325" y="1563575"/>
              <a:ext cx="106175" cy="106175"/>
            </a:xfrm>
            <a:custGeom>
              <a:avLst/>
              <a:gdLst/>
              <a:ahLst/>
              <a:cxnLst/>
              <a:rect l="l" t="t" r="r" b="b"/>
              <a:pathLst>
                <a:path w="4247" h="4247" extrusionOk="0">
                  <a:moveTo>
                    <a:pt x="2123" y="1"/>
                  </a:moveTo>
                  <a:cubicBezTo>
                    <a:pt x="936" y="1"/>
                    <a:pt x="1" y="937"/>
                    <a:pt x="1" y="2123"/>
                  </a:cubicBezTo>
                  <a:cubicBezTo>
                    <a:pt x="1" y="3288"/>
                    <a:pt x="936" y="4246"/>
                    <a:pt x="2123" y="4246"/>
                  </a:cubicBezTo>
                  <a:cubicBezTo>
                    <a:pt x="3287" y="4246"/>
                    <a:pt x="4246" y="3288"/>
                    <a:pt x="4246" y="2123"/>
                  </a:cubicBezTo>
                  <a:cubicBezTo>
                    <a:pt x="4246" y="937"/>
                    <a:pt x="3287"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a:off x="944550" y="1765575"/>
              <a:ext cx="106175" cy="106175"/>
            </a:xfrm>
            <a:custGeom>
              <a:avLst/>
              <a:gdLst/>
              <a:ahLst/>
              <a:cxnLst/>
              <a:rect l="l" t="t" r="r" b="b"/>
              <a:pathLst>
                <a:path w="4247" h="4247" extrusionOk="0">
                  <a:moveTo>
                    <a:pt x="2123" y="1"/>
                  </a:moveTo>
                  <a:cubicBezTo>
                    <a:pt x="959" y="1"/>
                    <a:pt x="1" y="960"/>
                    <a:pt x="1" y="2124"/>
                  </a:cubicBezTo>
                  <a:cubicBezTo>
                    <a:pt x="1" y="3311"/>
                    <a:pt x="959" y="4246"/>
                    <a:pt x="2123" y="4246"/>
                  </a:cubicBezTo>
                  <a:cubicBezTo>
                    <a:pt x="3310" y="4246"/>
                    <a:pt x="4246" y="3311"/>
                    <a:pt x="4246" y="2124"/>
                  </a:cubicBezTo>
                  <a:cubicBezTo>
                    <a:pt x="4246" y="960"/>
                    <a:pt x="3310"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a:off x="496050" y="1323925"/>
              <a:ext cx="106150" cy="106150"/>
            </a:xfrm>
            <a:custGeom>
              <a:avLst/>
              <a:gdLst/>
              <a:ahLst/>
              <a:cxnLst/>
              <a:rect l="l" t="t" r="r" b="b"/>
              <a:pathLst>
                <a:path w="4246" h="4246" extrusionOk="0">
                  <a:moveTo>
                    <a:pt x="2123" y="0"/>
                  </a:moveTo>
                  <a:cubicBezTo>
                    <a:pt x="959" y="0"/>
                    <a:pt x="0" y="936"/>
                    <a:pt x="0" y="2123"/>
                  </a:cubicBezTo>
                  <a:cubicBezTo>
                    <a:pt x="0" y="3287"/>
                    <a:pt x="959" y="4246"/>
                    <a:pt x="2123" y="4246"/>
                  </a:cubicBezTo>
                  <a:cubicBezTo>
                    <a:pt x="3287" y="4246"/>
                    <a:pt x="4246" y="3287"/>
                    <a:pt x="4246" y="2123"/>
                  </a:cubicBezTo>
                  <a:cubicBezTo>
                    <a:pt x="4246" y="936"/>
                    <a:pt x="3287"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a:off x="3168300" y="1186975"/>
              <a:ext cx="72500" cy="73050"/>
            </a:xfrm>
            <a:custGeom>
              <a:avLst/>
              <a:gdLst/>
              <a:ahLst/>
              <a:cxnLst/>
              <a:rect l="l" t="t" r="r" b="b"/>
              <a:pathLst>
                <a:path w="2900" h="2922" extrusionOk="0">
                  <a:moveTo>
                    <a:pt x="1462" y="0"/>
                  </a:moveTo>
                  <a:cubicBezTo>
                    <a:pt x="640" y="0"/>
                    <a:pt x="1" y="639"/>
                    <a:pt x="1" y="1461"/>
                  </a:cubicBezTo>
                  <a:cubicBezTo>
                    <a:pt x="1" y="2260"/>
                    <a:pt x="640" y="2922"/>
                    <a:pt x="1462" y="2922"/>
                  </a:cubicBezTo>
                  <a:cubicBezTo>
                    <a:pt x="2261" y="2922"/>
                    <a:pt x="2900" y="2260"/>
                    <a:pt x="2900" y="1461"/>
                  </a:cubicBezTo>
                  <a:cubicBezTo>
                    <a:pt x="2900" y="639"/>
                    <a:pt x="2261" y="0"/>
                    <a:pt x="14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1238425" y="1362725"/>
              <a:ext cx="73075" cy="73050"/>
            </a:xfrm>
            <a:custGeom>
              <a:avLst/>
              <a:gdLst/>
              <a:ahLst/>
              <a:cxnLst/>
              <a:rect l="l" t="t" r="r" b="b"/>
              <a:pathLst>
                <a:path w="2923" h="2922" extrusionOk="0">
                  <a:moveTo>
                    <a:pt x="1462" y="0"/>
                  </a:moveTo>
                  <a:cubicBezTo>
                    <a:pt x="640" y="0"/>
                    <a:pt x="1" y="662"/>
                    <a:pt x="1" y="1461"/>
                  </a:cubicBezTo>
                  <a:cubicBezTo>
                    <a:pt x="1" y="2260"/>
                    <a:pt x="640" y="2922"/>
                    <a:pt x="1462" y="2922"/>
                  </a:cubicBezTo>
                  <a:cubicBezTo>
                    <a:pt x="2260" y="2922"/>
                    <a:pt x="2922" y="2260"/>
                    <a:pt x="2922" y="1461"/>
                  </a:cubicBezTo>
                  <a:cubicBezTo>
                    <a:pt x="2922" y="662"/>
                    <a:pt x="2260" y="0"/>
                    <a:pt x="14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a:off x="2281550" y="832600"/>
              <a:ext cx="2995850" cy="9725"/>
            </a:xfrm>
            <a:custGeom>
              <a:avLst/>
              <a:gdLst/>
              <a:ahLst/>
              <a:cxnLst/>
              <a:rect l="l" t="t" r="r" b="b"/>
              <a:pathLst>
                <a:path w="119834" h="389" extrusionOk="0">
                  <a:moveTo>
                    <a:pt x="183" y="1"/>
                  </a:moveTo>
                  <a:cubicBezTo>
                    <a:pt x="69" y="1"/>
                    <a:pt x="0" y="92"/>
                    <a:pt x="0" y="183"/>
                  </a:cubicBezTo>
                  <a:cubicBezTo>
                    <a:pt x="0" y="297"/>
                    <a:pt x="69" y="389"/>
                    <a:pt x="183" y="389"/>
                  </a:cubicBezTo>
                  <a:lnTo>
                    <a:pt x="119628" y="389"/>
                  </a:lnTo>
                  <a:cubicBezTo>
                    <a:pt x="119742" y="389"/>
                    <a:pt x="119833" y="297"/>
                    <a:pt x="119833" y="183"/>
                  </a:cubicBezTo>
                  <a:cubicBezTo>
                    <a:pt x="119833" y="92"/>
                    <a:pt x="119742" y="1"/>
                    <a:pt x="1196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a:off x="2222775" y="800650"/>
              <a:ext cx="73075" cy="73050"/>
            </a:xfrm>
            <a:custGeom>
              <a:avLst/>
              <a:gdLst/>
              <a:ahLst/>
              <a:cxnLst/>
              <a:rect l="l" t="t" r="r" b="b"/>
              <a:pathLst>
                <a:path w="2923" h="2922" extrusionOk="0">
                  <a:moveTo>
                    <a:pt x="1461" y="0"/>
                  </a:moveTo>
                  <a:cubicBezTo>
                    <a:pt x="640" y="0"/>
                    <a:pt x="0" y="662"/>
                    <a:pt x="0" y="1461"/>
                  </a:cubicBezTo>
                  <a:cubicBezTo>
                    <a:pt x="0" y="2283"/>
                    <a:pt x="640" y="2922"/>
                    <a:pt x="1461" y="2922"/>
                  </a:cubicBezTo>
                  <a:cubicBezTo>
                    <a:pt x="2260" y="2922"/>
                    <a:pt x="2922" y="2283"/>
                    <a:pt x="2922" y="1461"/>
                  </a:cubicBezTo>
                  <a:cubicBezTo>
                    <a:pt x="2922" y="662"/>
                    <a:pt x="2260" y="0"/>
                    <a:pt x="14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5235725" y="800650"/>
              <a:ext cx="73050" cy="73050"/>
            </a:xfrm>
            <a:custGeom>
              <a:avLst/>
              <a:gdLst/>
              <a:ahLst/>
              <a:cxnLst/>
              <a:rect l="l" t="t" r="r" b="b"/>
              <a:pathLst>
                <a:path w="2922" h="2922" extrusionOk="0">
                  <a:moveTo>
                    <a:pt x="1461" y="0"/>
                  </a:moveTo>
                  <a:cubicBezTo>
                    <a:pt x="662" y="0"/>
                    <a:pt x="0" y="662"/>
                    <a:pt x="0" y="1461"/>
                  </a:cubicBezTo>
                  <a:cubicBezTo>
                    <a:pt x="0" y="2283"/>
                    <a:pt x="662" y="2922"/>
                    <a:pt x="1461" y="2922"/>
                  </a:cubicBezTo>
                  <a:cubicBezTo>
                    <a:pt x="2283" y="2922"/>
                    <a:pt x="2922" y="2283"/>
                    <a:pt x="2922" y="1461"/>
                  </a:cubicBezTo>
                  <a:cubicBezTo>
                    <a:pt x="2922" y="662"/>
                    <a:pt x="2283" y="0"/>
                    <a:pt x="14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a:off x="5732175" y="319450"/>
              <a:ext cx="1118450" cy="1117475"/>
            </a:xfrm>
            <a:custGeom>
              <a:avLst/>
              <a:gdLst/>
              <a:ahLst/>
              <a:cxnLst/>
              <a:rect l="l" t="t" r="r" b="b"/>
              <a:pathLst>
                <a:path w="44738" h="44699" extrusionOk="0">
                  <a:moveTo>
                    <a:pt x="44532" y="1"/>
                  </a:moveTo>
                  <a:cubicBezTo>
                    <a:pt x="44481" y="1"/>
                    <a:pt x="44430" y="18"/>
                    <a:pt x="44395" y="52"/>
                  </a:cubicBezTo>
                  <a:lnTo>
                    <a:pt x="91" y="44356"/>
                  </a:lnTo>
                  <a:cubicBezTo>
                    <a:pt x="0" y="44447"/>
                    <a:pt x="0" y="44562"/>
                    <a:pt x="91" y="44630"/>
                  </a:cubicBezTo>
                  <a:cubicBezTo>
                    <a:pt x="114" y="44676"/>
                    <a:pt x="160" y="44699"/>
                    <a:pt x="228" y="44699"/>
                  </a:cubicBezTo>
                  <a:cubicBezTo>
                    <a:pt x="274" y="44699"/>
                    <a:pt x="320" y="44676"/>
                    <a:pt x="342" y="44630"/>
                  </a:cubicBezTo>
                  <a:lnTo>
                    <a:pt x="44669" y="326"/>
                  </a:lnTo>
                  <a:cubicBezTo>
                    <a:pt x="44738" y="258"/>
                    <a:pt x="44738" y="121"/>
                    <a:pt x="44669" y="52"/>
                  </a:cubicBezTo>
                  <a:cubicBezTo>
                    <a:pt x="44635" y="18"/>
                    <a:pt x="44584" y="1"/>
                    <a:pt x="445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2"/>
            <p:cNvSpPr/>
            <p:nvPr/>
          </p:nvSpPr>
          <p:spPr>
            <a:xfrm>
              <a:off x="5870250" y="381100"/>
              <a:ext cx="1118475" cy="1117450"/>
            </a:xfrm>
            <a:custGeom>
              <a:avLst/>
              <a:gdLst/>
              <a:ahLst/>
              <a:cxnLst/>
              <a:rect l="l" t="t" r="r" b="b"/>
              <a:pathLst>
                <a:path w="44739" h="44698" extrusionOk="0">
                  <a:moveTo>
                    <a:pt x="44522" y="0"/>
                  </a:moveTo>
                  <a:cubicBezTo>
                    <a:pt x="44476" y="0"/>
                    <a:pt x="44430" y="17"/>
                    <a:pt x="44396" y="51"/>
                  </a:cubicBezTo>
                  <a:lnTo>
                    <a:pt x="69" y="44378"/>
                  </a:lnTo>
                  <a:cubicBezTo>
                    <a:pt x="1" y="44447"/>
                    <a:pt x="1" y="44561"/>
                    <a:pt x="69" y="44629"/>
                  </a:cubicBezTo>
                  <a:cubicBezTo>
                    <a:pt x="115" y="44675"/>
                    <a:pt x="161" y="44698"/>
                    <a:pt x="206" y="44698"/>
                  </a:cubicBezTo>
                  <a:cubicBezTo>
                    <a:pt x="252" y="44698"/>
                    <a:pt x="298" y="44675"/>
                    <a:pt x="343" y="44629"/>
                  </a:cubicBezTo>
                  <a:lnTo>
                    <a:pt x="44647" y="325"/>
                  </a:lnTo>
                  <a:cubicBezTo>
                    <a:pt x="44738" y="257"/>
                    <a:pt x="44738" y="120"/>
                    <a:pt x="44647" y="51"/>
                  </a:cubicBezTo>
                  <a:cubicBezTo>
                    <a:pt x="44613" y="17"/>
                    <a:pt x="44567" y="0"/>
                    <a:pt x="445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4775775" y="1974875"/>
              <a:ext cx="2300825" cy="706600"/>
            </a:xfrm>
            <a:custGeom>
              <a:avLst/>
              <a:gdLst/>
              <a:ahLst/>
              <a:cxnLst/>
              <a:rect l="l" t="t" r="r" b="b"/>
              <a:pathLst>
                <a:path w="92033" h="28264" extrusionOk="0">
                  <a:moveTo>
                    <a:pt x="206" y="0"/>
                  </a:moveTo>
                  <a:cubicBezTo>
                    <a:pt x="155" y="0"/>
                    <a:pt x="104" y="17"/>
                    <a:pt x="69" y="51"/>
                  </a:cubicBezTo>
                  <a:cubicBezTo>
                    <a:pt x="1" y="120"/>
                    <a:pt x="1" y="234"/>
                    <a:pt x="69" y="325"/>
                  </a:cubicBezTo>
                  <a:lnTo>
                    <a:pt x="28007" y="28263"/>
                  </a:lnTo>
                  <a:lnTo>
                    <a:pt x="91850" y="28263"/>
                  </a:lnTo>
                  <a:cubicBezTo>
                    <a:pt x="91941" y="28263"/>
                    <a:pt x="92032" y="28172"/>
                    <a:pt x="92032" y="28058"/>
                  </a:cubicBezTo>
                  <a:cubicBezTo>
                    <a:pt x="92032" y="27967"/>
                    <a:pt x="91941" y="27875"/>
                    <a:pt x="91850" y="27875"/>
                  </a:cubicBezTo>
                  <a:lnTo>
                    <a:pt x="28167" y="27875"/>
                  </a:lnTo>
                  <a:lnTo>
                    <a:pt x="343" y="51"/>
                  </a:lnTo>
                  <a:cubicBezTo>
                    <a:pt x="309" y="17"/>
                    <a:pt x="258" y="0"/>
                    <a:pt x="2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a:off x="3518100" y="2023500"/>
              <a:ext cx="149550" cy="93050"/>
            </a:xfrm>
            <a:custGeom>
              <a:avLst/>
              <a:gdLst/>
              <a:ahLst/>
              <a:cxnLst/>
              <a:rect l="l" t="t" r="r" b="b"/>
              <a:pathLst>
                <a:path w="5982" h="3722" extrusionOk="0">
                  <a:moveTo>
                    <a:pt x="1" y="1"/>
                  </a:moveTo>
                  <a:lnTo>
                    <a:pt x="3607" y="3721"/>
                  </a:lnTo>
                  <a:lnTo>
                    <a:pt x="5981" y="3721"/>
                  </a:lnTo>
                  <a:lnTo>
                    <a:pt x="239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a:off x="3630525" y="2023500"/>
              <a:ext cx="148950" cy="93050"/>
            </a:xfrm>
            <a:custGeom>
              <a:avLst/>
              <a:gdLst/>
              <a:ahLst/>
              <a:cxnLst/>
              <a:rect l="l" t="t" r="r" b="b"/>
              <a:pathLst>
                <a:path w="5958" h="3722" extrusionOk="0">
                  <a:moveTo>
                    <a:pt x="0" y="1"/>
                  </a:moveTo>
                  <a:lnTo>
                    <a:pt x="3584" y="3721"/>
                  </a:lnTo>
                  <a:lnTo>
                    <a:pt x="5958"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p:nvPr/>
          </p:nvSpPr>
          <p:spPr>
            <a:xfrm>
              <a:off x="3742375" y="2023500"/>
              <a:ext cx="149525" cy="93050"/>
            </a:xfrm>
            <a:custGeom>
              <a:avLst/>
              <a:gdLst/>
              <a:ahLst/>
              <a:cxnLst/>
              <a:rect l="l" t="t" r="r" b="b"/>
              <a:pathLst>
                <a:path w="5981" h="3722" extrusionOk="0">
                  <a:moveTo>
                    <a:pt x="0" y="1"/>
                  </a:moveTo>
                  <a:lnTo>
                    <a:pt x="3584" y="3721"/>
                  </a:lnTo>
                  <a:lnTo>
                    <a:pt x="5980"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a:off x="3854775" y="2023500"/>
              <a:ext cx="148975" cy="93050"/>
            </a:xfrm>
            <a:custGeom>
              <a:avLst/>
              <a:gdLst/>
              <a:ahLst/>
              <a:cxnLst/>
              <a:rect l="l" t="t" r="r" b="b"/>
              <a:pathLst>
                <a:path w="5959" h="3722" extrusionOk="0">
                  <a:moveTo>
                    <a:pt x="1" y="1"/>
                  </a:moveTo>
                  <a:lnTo>
                    <a:pt x="3584" y="3721"/>
                  </a:lnTo>
                  <a:lnTo>
                    <a:pt x="5958" y="3721"/>
                  </a:lnTo>
                  <a:lnTo>
                    <a:pt x="23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2"/>
            <p:cNvSpPr/>
            <p:nvPr/>
          </p:nvSpPr>
          <p:spPr>
            <a:xfrm>
              <a:off x="3966625" y="2023500"/>
              <a:ext cx="148950" cy="93050"/>
            </a:xfrm>
            <a:custGeom>
              <a:avLst/>
              <a:gdLst/>
              <a:ahLst/>
              <a:cxnLst/>
              <a:rect l="l" t="t" r="r" b="b"/>
              <a:pathLst>
                <a:path w="5958" h="3722" extrusionOk="0">
                  <a:moveTo>
                    <a:pt x="1" y="1"/>
                  </a:moveTo>
                  <a:lnTo>
                    <a:pt x="3584" y="3721"/>
                  </a:lnTo>
                  <a:lnTo>
                    <a:pt x="5958"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2"/>
            <p:cNvSpPr/>
            <p:nvPr/>
          </p:nvSpPr>
          <p:spPr>
            <a:xfrm>
              <a:off x="4078475" y="2023500"/>
              <a:ext cx="149525" cy="93050"/>
            </a:xfrm>
            <a:custGeom>
              <a:avLst/>
              <a:gdLst/>
              <a:ahLst/>
              <a:cxnLst/>
              <a:rect l="l" t="t" r="r" b="b"/>
              <a:pathLst>
                <a:path w="5981" h="3722" extrusionOk="0">
                  <a:moveTo>
                    <a:pt x="0" y="1"/>
                  </a:moveTo>
                  <a:lnTo>
                    <a:pt x="3607" y="3721"/>
                  </a:lnTo>
                  <a:lnTo>
                    <a:pt x="5981" y="3721"/>
                  </a:lnTo>
                  <a:lnTo>
                    <a:pt x="23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4190875" y="2023500"/>
              <a:ext cx="148975" cy="93050"/>
            </a:xfrm>
            <a:custGeom>
              <a:avLst/>
              <a:gdLst/>
              <a:ahLst/>
              <a:cxnLst/>
              <a:rect l="l" t="t" r="r" b="b"/>
              <a:pathLst>
                <a:path w="5959" h="3722" extrusionOk="0">
                  <a:moveTo>
                    <a:pt x="1" y="1"/>
                  </a:moveTo>
                  <a:lnTo>
                    <a:pt x="3584" y="3721"/>
                  </a:lnTo>
                  <a:lnTo>
                    <a:pt x="5958" y="3721"/>
                  </a:lnTo>
                  <a:lnTo>
                    <a:pt x="23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2"/>
            <p:cNvSpPr/>
            <p:nvPr/>
          </p:nvSpPr>
          <p:spPr>
            <a:xfrm>
              <a:off x="4302725" y="2023500"/>
              <a:ext cx="149525" cy="93050"/>
            </a:xfrm>
            <a:custGeom>
              <a:avLst/>
              <a:gdLst/>
              <a:ahLst/>
              <a:cxnLst/>
              <a:rect l="l" t="t" r="r" b="b"/>
              <a:pathLst>
                <a:path w="5981" h="3722" extrusionOk="0">
                  <a:moveTo>
                    <a:pt x="1" y="1"/>
                  </a:moveTo>
                  <a:lnTo>
                    <a:pt x="3584" y="3721"/>
                  </a:lnTo>
                  <a:lnTo>
                    <a:pt x="5981"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2"/>
            <p:cNvSpPr/>
            <p:nvPr/>
          </p:nvSpPr>
          <p:spPr>
            <a:xfrm>
              <a:off x="2718075" y="2800150"/>
              <a:ext cx="276800" cy="172925"/>
            </a:xfrm>
            <a:custGeom>
              <a:avLst/>
              <a:gdLst/>
              <a:ahLst/>
              <a:cxnLst/>
              <a:rect l="l" t="t" r="r" b="b"/>
              <a:pathLst>
                <a:path w="11072" h="6917" extrusionOk="0">
                  <a:moveTo>
                    <a:pt x="1" y="0"/>
                  </a:moveTo>
                  <a:lnTo>
                    <a:pt x="6666"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2"/>
            <p:cNvSpPr/>
            <p:nvPr/>
          </p:nvSpPr>
          <p:spPr>
            <a:xfrm>
              <a:off x="2925800" y="2800150"/>
              <a:ext cx="276775" cy="172925"/>
            </a:xfrm>
            <a:custGeom>
              <a:avLst/>
              <a:gdLst/>
              <a:ahLst/>
              <a:cxnLst/>
              <a:rect l="l" t="t" r="r" b="b"/>
              <a:pathLst>
                <a:path w="11071" h="6917" extrusionOk="0">
                  <a:moveTo>
                    <a:pt x="0" y="0"/>
                  </a:moveTo>
                  <a:lnTo>
                    <a:pt x="6665" y="6916"/>
                  </a:lnTo>
                  <a:lnTo>
                    <a:pt x="11070" y="6916"/>
                  </a:lnTo>
                  <a:lnTo>
                    <a:pt x="44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2"/>
            <p:cNvSpPr/>
            <p:nvPr/>
          </p:nvSpPr>
          <p:spPr>
            <a:xfrm>
              <a:off x="3133500" y="2800150"/>
              <a:ext cx="276775" cy="172925"/>
            </a:xfrm>
            <a:custGeom>
              <a:avLst/>
              <a:gdLst/>
              <a:ahLst/>
              <a:cxnLst/>
              <a:rect l="l" t="t" r="r" b="b"/>
              <a:pathLst>
                <a:path w="11071" h="6917" extrusionOk="0">
                  <a:moveTo>
                    <a:pt x="1" y="0"/>
                  </a:moveTo>
                  <a:lnTo>
                    <a:pt x="6666" y="6916"/>
                  </a:lnTo>
                  <a:lnTo>
                    <a:pt x="11071" y="6916"/>
                  </a:lnTo>
                  <a:lnTo>
                    <a:pt x="442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
            <p:cNvSpPr/>
            <p:nvPr/>
          </p:nvSpPr>
          <p:spPr>
            <a:xfrm>
              <a:off x="3341775" y="2800150"/>
              <a:ext cx="276800" cy="172925"/>
            </a:xfrm>
            <a:custGeom>
              <a:avLst/>
              <a:gdLst/>
              <a:ahLst/>
              <a:cxnLst/>
              <a:rect l="l" t="t" r="r" b="b"/>
              <a:pathLst>
                <a:path w="11072" h="6917" extrusionOk="0">
                  <a:moveTo>
                    <a:pt x="1" y="0"/>
                  </a:moveTo>
                  <a:lnTo>
                    <a:pt x="6643"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2"/>
            <p:cNvSpPr/>
            <p:nvPr/>
          </p:nvSpPr>
          <p:spPr>
            <a:xfrm>
              <a:off x="3549500" y="2800150"/>
              <a:ext cx="276775" cy="172925"/>
            </a:xfrm>
            <a:custGeom>
              <a:avLst/>
              <a:gdLst/>
              <a:ahLst/>
              <a:cxnLst/>
              <a:rect l="l" t="t" r="r" b="b"/>
              <a:pathLst>
                <a:path w="11071" h="6917" extrusionOk="0">
                  <a:moveTo>
                    <a:pt x="0" y="0"/>
                  </a:moveTo>
                  <a:lnTo>
                    <a:pt x="6665"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a:off x="3757200" y="2800150"/>
              <a:ext cx="276775" cy="172925"/>
            </a:xfrm>
            <a:custGeom>
              <a:avLst/>
              <a:gdLst/>
              <a:ahLst/>
              <a:cxnLst/>
              <a:rect l="l" t="t" r="r" b="b"/>
              <a:pathLst>
                <a:path w="11071" h="6917" extrusionOk="0">
                  <a:moveTo>
                    <a:pt x="1" y="0"/>
                  </a:moveTo>
                  <a:lnTo>
                    <a:pt x="6666"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2"/>
            <p:cNvSpPr/>
            <p:nvPr/>
          </p:nvSpPr>
          <p:spPr>
            <a:xfrm>
              <a:off x="6113925" y="435450"/>
              <a:ext cx="276775" cy="172925"/>
            </a:xfrm>
            <a:custGeom>
              <a:avLst/>
              <a:gdLst/>
              <a:ahLst/>
              <a:cxnLst/>
              <a:rect l="l" t="t" r="r" b="b"/>
              <a:pathLst>
                <a:path w="11071" h="6917" extrusionOk="0">
                  <a:moveTo>
                    <a:pt x="6665" y="0"/>
                  </a:moveTo>
                  <a:lnTo>
                    <a:pt x="0" y="6916"/>
                  </a:lnTo>
                  <a:lnTo>
                    <a:pt x="4428" y="6916"/>
                  </a:lnTo>
                  <a:lnTo>
                    <a:pt x="110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2"/>
            <p:cNvSpPr/>
            <p:nvPr/>
          </p:nvSpPr>
          <p:spPr>
            <a:xfrm>
              <a:off x="5906200" y="435450"/>
              <a:ext cx="276800" cy="172925"/>
            </a:xfrm>
            <a:custGeom>
              <a:avLst/>
              <a:gdLst/>
              <a:ahLst/>
              <a:cxnLst/>
              <a:rect l="l" t="t" r="r" b="b"/>
              <a:pathLst>
                <a:path w="11072" h="6917" extrusionOk="0">
                  <a:moveTo>
                    <a:pt x="6666"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2"/>
            <p:cNvSpPr/>
            <p:nvPr/>
          </p:nvSpPr>
          <p:spPr>
            <a:xfrm>
              <a:off x="5698500" y="435450"/>
              <a:ext cx="276775" cy="172925"/>
            </a:xfrm>
            <a:custGeom>
              <a:avLst/>
              <a:gdLst/>
              <a:ahLst/>
              <a:cxnLst/>
              <a:rect l="l" t="t" r="r" b="b"/>
              <a:pathLst>
                <a:path w="11071" h="6917" extrusionOk="0">
                  <a:moveTo>
                    <a:pt x="6643" y="0"/>
                  </a:moveTo>
                  <a:lnTo>
                    <a:pt x="0"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2"/>
            <p:cNvSpPr/>
            <p:nvPr/>
          </p:nvSpPr>
          <p:spPr>
            <a:xfrm>
              <a:off x="5490225" y="435450"/>
              <a:ext cx="276775" cy="172925"/>
            </a:xfrm>
            <a:custGeom>
              <a:avLst/>
              <a:gdLst/>
              <a:ahLst/>
              <a:cxnLst/>
              <a:rect l="l" t="t" r="r" b="b"/>
              <a:pathLst>
                <a:path w="11071" h="6917" extrusionOk="0">
                  <a:moveTo>
                    <a:pt x="6665" y="0"/>
                  </a:moveTo>
                  <a:lnTo>
                    <a:pt x="0" y="6916"/>
                  </a:lnTo>
                  <a:lnTo>
                    <a:pt x="4428" y="6916"/>
                  </a:lnTo>
                  <a:lnTo>
                    <a:pt x="110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2"/>
            <p:cNvSpPr/>
            <p:nvPr/>
          </p:nvSpPr>
          <p:spPr>
            <a:xfrm>
              <a:off x="5282500" y="435450"/>
              <a:ext cx="276775" cy="172925"/>
            </a:xfrm>
            <a:custGeom>
              <a:avLst/>
              <a:gdLst/>
              <a:ahLst/>
              <a:cxnLst/>
              <a:rect l="l" t="t" r="r" b="b"/>
              <a:pathLst>
                <a:path w="11071" h="6917" extrusionOk="0">
                  <a:moveTo>
                    <a:pt x="6666"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2"/>
            <p:cNvSpPr/>
            <p:nvPr/>
          </p:nvSpPr>
          <p:spPr>
            <a:xfrm>
              <a:off x="5074800" y="435450"/>
              <a:ext cx="276775" cy="172925"/>
            </a:xfrm>
            <a:custGeom>
              <a:avLst/>
              <a:gdLst/>
              <a:ahLst/>
              <a:cxnLst/>
              <a:rect l="l" t="t" r="r" b="b"/>
              <a:pathLst>
                <a:path w="11071" h="6917" extrusionOk="0">
                  <a:moveTo>
                    <a:pt x="6665" y="0"/>
                  </a:moveTo>
                  <a:lnTo>
                    <a:pt x="0"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2"/>
            <p:cNvSpPr/>
            <p:nvPr/>
          </p:nvSpPr>
          <p:spPr>
            <a:xfrm>
              <a:off x="4867075" y="435450"/>
              <a:ext cx="276800" cy="172925"/>
            </a:xfrm>
            <a:custGeom>
              <a:avLst/>
              <a:gdLst/>
              <a:ahLst/>
              <a:cxnLst/>
              <a:rect l="l" t="t" r="r" b="b"/>
              <a:pathLst>
                <a:path w="11072" h="6917" extrusionOk="0">
                  <a:moveTo>
                    <a:pt x="6643"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2"/>
            <p:cNvSpPr/>
            <p:nvPr/>
          </p:nvSpPr>
          <p:spPr>
            <a:xfrm>
              <a:off x="4658800" y="435450"/>
              <a:ext cx="276775" cy="172925"/>
            </a:xfrm>
            <a:custGeom>
              <a:avLst/>
              <a:gdLst/>
              <a:ahLst/>
              <a:cxnLst/>
              <a:rect l="l" t="t" r="r" b="b"/>
              <a:pathLst>
                <a:path w="11071" h="6917" extrusionOk="0">
                  <a:moveTo>
                    <a:pt x="6666" y="0"/>
                  </a:moveTo>
                  <a:lnTo>
                    <a:pt x="1" y="6916"/>
                  </a:lnTo>
                  <a:lnTo>
                    <a:pt x="4429"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2"/>
            <p:cNvSpPr/>
            <p:nvPr/>
          </p:nvSpPr>
          <p:spPr>
            <a:xfrm>
              <a:off x="4853400" y="927325"/>
              <a:ext cx="143250" cy="155250"/>
            </a:xfrm>
            <a:custGeom>
              <a:avLst/>
              <a:gdLst/>
              <a:ahLst/>
              <a:cxnLst/>
              <a:rect l="l" t="t" r="r" b="b"/>
              <a:pathLst>
                <a:path w="5730" h="6210" extrusionOk="0">
                  <a:moveTo>
                    <a:pt x="0" y="1"/>
                  </a:moveTo>
                  <a:lnTo>
                    <a:pt x="3492" y="3265"/>
                  </a:lnTo>
                  <a:lnTo>
                    <a:pt x="365" y="6209"/>
                  </a:lnTo>
                  <a:lnTo>
                    <a:pt x="2602" y="6209"/>
                  </a:lnTo>
                  <a:lnTo>
                    <a:pt x="5729"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2"/>
            <p:cNvSpPr/>
            <p:nvPr/>
          </p:nvSpPr>
          <p:spPr>
            <a:xfrm>
              <a:off x="4940700" y="927325"/>
              <a:ext cx="143825" cy="155250"/>
            </a:xfrm>
            <a:custGeom>
              <a:avLst/>
              <a:gdLst/>
              <a:ahLst/>
              <a:cxnLst/>
              <a:rect l="l" t="t" r="r" b="b"/>
              <a:pathLst>
                <a:path w="5753" h="6210" extrusionOk="0">
                  <a:moveTo>
                    <a:pt x="0" y="1"/>
                  </a:moveTo>
                  <a:lnTo>
                    <a:pt x="3493" y="3265"/>
                  </a:lnTo>
                  <a:lnTo>
                    <a:pt x="366" y="6209"/>
                  </a:lnTo>
                  <a:lnTo>
                    <a:pt x="2602"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2"/>
            <p:cNvSpPr/>
            <p:nvPr/>
          </p:nvSpPr>
          <p:spPr>
            <a:xfrm>
              <a:off x="5028000" y="927325"/>
              <a:ext cx="143825" cy="155250"/>
            </a:xfrm>
            <a:custGeom>
              <a:avLst/>
              <a:gdLst/>
              <a:ahLst/>
              <a:cxnLst/>
              <a:rect l="l" t="t" r="r" b="b"/>
              <a:pathLst>
                <a:path w="5753" h="6210" extrusionOk="0">
                  <a:moveTo>
                    <a:pt x="1" y="1"/>
                  </a:moveTo>
                  <a:lnTo>
                    <a:pt x="3516" y="3265"/>
                  </a:lnTo>
                  <a:lnTo>
                    <a:pt x="366" y="6209"/>
                  </a:lnTo>
                  <a:lnTo>
                    <a:pt x="2603"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2"/>
            <p:cNvSpPr/>
            <p:nvPr/>
          </p:nvSpPr>
          <p:spPr>
            <a:xfrm>
              <a:off x="5115300" y="927325"/>
              <a:ext cx="143825" cy="155250"/>
            </a:xfrm>
            <a:custGeom>
              <a:avLst/>
              <a:gdLst/>
              <a:ahLst/>
              <a:cxnLst/>
              <a:rect l="l" t="t" r="r" b="b"/>
              <a:pathLst>
                <a:path w="5753" h="6210" extrusionOk="0">
                  <a:moveTo>
                    <a:pt x="1" y="1"/>
                  </a:moveTo>
                  <a:lnTo>
                    <a:pt x="3516" y="3265"/>
                  </a:lnTo>
                  <a:lnTo>
                    <a:pt x="366" y="6209"/>
                  </a:lnTo>
                  <a:lnTo>
                    <a:pt x="2626"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2"/>
            <p:cNvSpPr/>
            <p:nvPr/>
          </p:nvSpPr>
          <p:spPr>
            <a:xfrm>
              <a:off x="5202625" y="927325"/>
              <a:ext cx="143825" cy="155250"/>
            </a:xfrm>
            <a:custGeom>
              <a:avLst/>
              <a:gdLst/>
              <a:ahLst/>
              <a:cxnLst/>
              <a:rect l="l" t="t" r="r" b="b"/>
              <a:pathLst>
                <a:path w="5753" h="6210" extrusionOk="0">
                  <a:moveTo>
                    <a:pt x="0" y="1"/>
                  </a:moveTo>
                  <a:lnTo>
                    <a:pt x="3515" y="3265"/>
                  </a:lnTo>
                  <a:lnTo>
                    <a:pt x="388" y="6209"/>
                  </a:lnTo>
                  <a:lnTo>
                    <a:pt x="2625"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2"/>
            <p:cNvSpPr/>
            <p:nvPr/>
          </p:nvSpPr>
          <p:spPr>
            <a:xfrm>
              <a:off x="5289925" y="927325"/>
              <a:ext cx="143825" cy="155250"/>
            </a:xfrm>
            <a:custGeom>
              <a:avLst/>
              <a:gdLst/>
              <a:ahLst/>
              <a:cxnLst/>
              <a:rect l="l" t="t" r="r" b="b"/>
              <a:pathLst>
                <a:path w="5753" h="6210" extrusionOk="0">
                  <a:moveTo>
                    <a:pt x="0" y="1"/>
                  </a:moveTo>
                  <a:lnTo>
                    <a:pt x="3516" y="3265"/>
                  </a:lnTo>
                  <a:lnTo>
                    <a:pt x="388" y="6209"/>
                  </a:lnTo>
                  <a:lnTo>
                    <a:pt x="2625"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2"/>
            <p:cNvSpPr/>
            <p:nvPr/>
          </p:nvSpPr>
          <p:spPr>
            <a:xfrm>
              <a:off x="5377225" y="927325"/>
              <a:ext cx="143825" cy="155250"/>
            </a:xfrm>
            <a:custGeom>
              <a:avLst/>
              <a:gdLst/>
              <a:ahLst/>
              <a:cxnLst/>
              <a:rect l="l" t="t" r="r" b="b"/>
              <a:pathLst>
                <a:path w="5753" h="6210" extrusionOk="0">
                  <a:moveTo>
                    <a:pt x="1" y="1"/>
                  </a:moveTo>
                  <a:lnTo>
                    <a:pt x="3516" y="3265"/>
                  </a:lnTo>
                  <a:lnTo>
                    <a:pt x="389" y="6209"/>
                  </a:lnTo>
                  <a:lnTo>
                    <a:pt x="2626"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2"/>
            <p:cNvSpPr/>
            <p:nvPr/>
          </p:nvSpPr>
          <p:spPr>
            <a:xfrm>
              <a:off x="5465100" y="927325"/>
              <a:ext cx="143250" cy="155250"/>
            </a:xfrm>
            <a:custGeom>
              <a:avLst/>
              <a:gdLst/>
              <a:ahLst/>
              <a:cxnLst/>
              <a:rect l="l" t="t" r="r" b="b"/>
              <a:pathLst>
                <a:path w="5730" h="6210" extrusionOk="0">
                  <a:moveTo>
                    <a:pt x="1" y="1"/>
                  </a:moveTo>
                  <a:lnTo>
                    <a:pt x="3493" y="3265"/>
                  </a:lnTo>
                  <a:lnTo>
                    <a:pt x="366" y="6209"/>
                  </a:lnTo>
                  <a:lnTo>
                    <a:pt x="2603" y="6209"/>
                  </a:lnTo>
                  <a:lnTo>
                    <a:pt x="5730"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2"/>
            <p:cNvSpPr/>
            <p:nvPr/>
          </p:nvSpPr>
          <p:spPr>
            <a:xfrm>
              <a:off x="5552425" y="927325"/>
              <a:ext cx="143250" cy="155250"/>
            </a:xfrm>
            <a:custGeom>
              <a:avLst/>
              <a:gdLst/>
              <a:ahLst/>
              <a:cxnLst/>
              <a:rect l="l" t="t" r="r" b="b"/>
              <a:pathLst>
                <a:path w="5730" h="6210" extrusionOk="0">
                  <a:moveTo>
                    <a:pt x="0" y="1"/>
                  </a:moveTo>
                  <a:lnTo>
                    <a:pt x="3492" y="3265"/>
                  </a:lnTo>
                  <a:lnTo>
                    <a:pt x="365" y="6209"/>
                  </a:lnTo>
                  <a:lnTo>
                    <a:pt x="2602" y="6209"/>
                  </a:lnTo>
                  <a:lnTo>
                    <a:pt x="5729"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2"/>
            <p:cNvSpPr/>
            <p:nvPr/>
          </p:nvSpPr>
          <p:spPr>
            <a:xfrm>
              <a:off x="5639725" y="927325"/>
              <a:ext cx="143825" cy="155250"/>
            </a:xfrm>
            <a:custGeom>
              <a:avLst/>
              <a:gdLst/>
              <a:ahLst/>
              <a:cxnLst/>
              <a:rect l="l" t="t" r="r" b="b"/>
              <a:pathLst>
                <a:path w="5753" h="6210" extrusionOk="0">
                  <a:moveTo>
                    <a:pt x="0" y="1"/>
                  </a:moveTo>
                  <a:lnTo>
                    <a:pt x="3493" y="3265"/>
                  </a:lnTo>
                  <a:lnTo>
                    <a:pt x="366" y="6209"/>
                  </a:lnTo>
                  <a:lnTo>
                    <a:pt x="2602"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2"/>
            <p:cNvSpPr/>
            <p:nvPr/>
          </p:nvSpPr>
          <p:spPr>
            <a:xfrm>
              <a:off x="5727025" y="927325"/>
              <a:ext cx="143825" cy="155250"/>
            </a:xfrm>
            <a:custGeom>
              <a:avLst/>
              <a:gdLst/>
              <a:ahLst/>
              <a:cxnLst/>
              <a:rect l="l" t="t" r="r" b="b"/>
              <a:pathLst>
                <a:path w="5753" h="6210" extrusionOk="0">
                  <a:moveTo>
                    <a:pt x="1" y="1"/>
                  </a:moveTo>
                  <a:lnTo>
                    <a:pt x="3516" y="3265"/>
                  </a:lnTo>
                  <a:lnTo>
                    <a:pt x="366" y="6209"/>
                  </a:lnTo>
                  <a:lnTo>
                    <a:pt x="2603"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 name="Google Shape;104;p2"/>
          <p:cNvGrpSpPr/>
          <p:nvPr/>
        </p:nvGrpSpPr>
        <p:grpSpPr>
          <a:xfrm>
            <a:off x="368162" y="1909134"/>
            <a:ext cx="352280" cy="353863"/>
            <a:chOff x="1448125" y="1450525"/>
            <a:chExt cx="133500" cy="134100"/>
          </a:xfrm>
        </p:grpSpPr>
        <p:sp>
          <p:nvSpPr>
            <p:cNvPr id="105" name="Google Shape;105;p2"/>
            <p:cNvSpPr/>
            <p:nvPr/>
          </p:nvSpPr>
          <p:spPr>
            <a:xfrm>
              <a:off x="1448125" y="1450525"/>
              <a:ext cx="133500" cy="134100"/>
            </a:xfrm>
            <a:custGeom>
              <a:avLst/>
              <a:gdLst/>
              <a:ahLst/>
              <a:cxnLst/>
              <a:rect l="l" t="t" r="r" b="b"/>
              <a:pathLst>
                <a:path w="5340" h="5364" extrusionOk="0">
                  <a:moveTo>
                    <a:pt x="2457" y="1"/>
                  </a:moveTo>
                  <a:lnTo>
                    <a:pt x="2256" y="452"/>
                  </a:lnTo>
                  <a:cubicBezTo>
                    <a:pt x="2056" y="502"/>
                    <a:pt x="1855" y="577"/>
                    <a:pt x="1680" y="652"/>
                  </a:cubicBezTo>
                  <a:lnTo>
                    <a:pt x="1229" y="427"/>
                  </a:lnTo>
                  <a:cubicBezTo>
                    <a:pt x="1003" y="552"/>
                    <a:pt x="803" y="727"/>
                    <a:pt x="627" y="928"/>
                  </a:cubicBezTo>
                  <a:lnTo>
                    <a:pt x="828" y="1404"/>
                  </a:lnTo>
                  <a:cubicBezTo>
                    <a:pt x="703" y="1579"/>
                    <a:pt x="602" y="1755"/>
                    <a:pt x="527" y="1955"/>
                  </a:cubicBezTo>
                  <a:lnTo>
                    <a:pt x="51" y="2081"/>
                  </a:lnTo>
                  <a:cubicBezTo>
                    <a:pt x="26" y="2281"/>
                    <a:pt x="1" y="2482"/>
                    <a:pt x="1" y="2682"/>
                  </a:cubicBezTo>
                  <a:cubicBezTo>
                    <a:pt x="1" y="2757"/>
                    <a:pt x="1" y="2808"/>
                    <a:pt x="1" y="2883"/>
                  </a:cubicBezTo>
                  <a:lnTo>
                    <a:pt x="452" y="3083"/>
                  </a:lnTo>
                  <a:cubicBezTo>
                    <a:pt x="502" y="3284"/>
                    <a:pt x="552" y="3484"/>
                    <a:pt x="652" y="3685"/>
                  </a:cubicBezTo>
                  <a:lnTo>
                    <a:pt x="402" y="4111"/>
                  </a:lnTo>
                  <a:cubicBezTo>
                    <a:pt x="552" y="4336"/>
                    <a:pt x="728" y="4537"/>
                    <a:pt x="928" y="4712"/>
                  </a:cubicBezTo>
                  <a:lnTo>
                    <a:pt x="1379" y="4537"/>
                  </a:lnTo>
                  <a:cubicBezTo>
                    <a:pt x="1555" y="4637"/>
                    <a:pt x="1755" y="4737"/>
                    <a:pt x="1956" y="4813"/>
                  </a:cubicBezTo>
                  <a:lnTo>
                    <a:pt x="2081" y="5289"/>
                  </a:lnTo>
                  <a:cubicBezTo>
                    <a:pt x="2282" y="5339"/>
                    <a:pt x="2457" y="5364"/>
                    <a:pt x="2657" y="5364"/>
                  </a:cubicBezTo>
                  <a:cubicBezTo>
                    <a:pt x="2733" y="5364"/>
                    <a:pt x="2808" y="5364"/>
                    <a:pt x="2883" y="5339"/>
                  </a:cubicBezTo>
                  <a:lnTo>
                    <a:pt x="3084" y="4888"/>
                  </a:lnTo>
                  <a:cubicBezTo>
                    <a:pt x="3284" y="4863"/>
                    <a:pt x="3485" y="4787"/>
                    <a:pt x="3660" y="4687"/>
                  </a:cubicBezTo>
                  <a:lnTo>
                    <a:pt x="4111" y="4938"/>
                  </a:lnTo>
                  <a:cubicBezTo>
                    <a:pt x="4337" y="4787"/>
                    <a:pt x="4537" y="4612"/>
                    <a:pt x="4713" y="4412"/>
                  </a:cubicBezTo>
                  <a:lnTo>
                    <a:pt x="4512" y="3960"/>
                  </a:lnTo>
                  <a:cubicBezTo>
                    <a:pt x="4637" y="3785"/>
                    <a:pt x="4738" y="3610"/>
                    <a:pt x="4813" y="3409"/>
                  </a:cubicBezTo>
                  <a:lnTo>
                    <a:pt x="5289" y="3259"/>
                  </a:lnTo>
                  <a:cubicBezTo>
                    <a:pt x="5314" y="3083"/>
                    <a:pt x="5339" y="2883"/>
                    <a:pt x="5339" y="2682"/>
                  </a:cubicBezTo>
                  <a:cubicBezTo>
                    <a:pt x="5339" y="2607"/>
                    <a:pt x="5339" y="2532"/>
                    <a:pt x="5339" y="2482"/>
                  </a:cubicBezTo>
                  <a:lnTo>
                    <a:pt x="4888" y="2281"/>
                  </a:lnTo>
                  <a:cubicBezTo>
                    <a:pt x="4838" y="2056"/>
                    <a:pt x="4788" y="1855"/>
                    <a:pt x="4688" y="1680"/>
                  </a:cubicBezTo>
                  <a:lnTo>
                    <a:pt x="4938" y="1254"/>
                  </a:lnTo>
                  <a:cubicBezTo>
                    <a:pt x="4788" y="1028"/>
                    <a:pt x="4612" y="828"/>
                    <a:pt x="4412" y="652"/>
                  </a:cubicBezTo>
                  <a:lnTo>
                    <a:pt x="3961" y="828"/>
                  </a:lnTo>
                  <a:cubicBezTo>
                    <a:pt x="3785" y="702"/>
                    <a:pt x="3585" y="602"/>
                    <a:pt x="3384" y="552"/>
                  </a:cubicBezTo>
                  <a:lnTo>
                    <a:pt x="3259" y="76"/>
                  </a:lnTo>
                  <a:cubicBezTo>
                    <a:pt x="3058" y="26"/>
                    <a:pt x="2883" y="1"/>
                    <a:pt x="26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2"/>
            <p:cNvSpPr/>
            <p:nvPr/>
          </p:nvSpPr>
          <p:spPr>
            <a:xfrm>
              <a:off x="1476325" y="1479350"/>
              <a:ext cx="77100" cy="76475"/>
            </a:xfrm>
            <a:custGeom>
              <a:avLst/>
              <a:gdLst/>
              <a:ahLst/>
              <a:cxnLst/>
              <a:rect l="l" t="t" r="r" b="b"/>
              <a:pathLst>
                <a:path w="3084" h="3059" extrusionOk="0">
                  <a:moveTo>
                    <a:pt x="1529" y="0"/>
                  </a:moveTo>
                  <a:cubicBezTo>
                    <a:pt x="702" y="0"/>
                    <a:pt x="1" y="677"/>
                    <a:pt x="1" y="1529"/>
                  </a:cubicBezTo>
                  <a:cubicBezTo>
                    <a:pt x="1" y="2381"/>
                    <a:pt x="702" y="3058"/>
                    <a:pt x="1529" y="3058"/>
                  </a:cubicBezTo>
                  <a:cubicBezTo>
                    <a:pt x="2382" y="3058"/>
                    <a:pt x="3083" y="2381"/>
                    <a:pt x="3083" y="1529"/>
                  </a:cubicBezTo>
                  <a:cubicBezTo>
                    <a:pt x="3083" y="677"/>
                    <a:pt x="2382" y="0"/>
                    <a:pt x="15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 name="Google Shape;107;p2"/>
          <p:cNvGrpSpPr/>
          <p:nvPr/>
        </p:nvGrpSpPr>
        <p:grpSpPr>
          <a:xfrm>
            <a:off x="723674" y="1578426"/>
            <a:ext cx="552301" cy="552301"/>
            <a:chOff x="1582850" y="1325200"/>
            <a:chExt cx="209300" cy="209300"/>
          </a:xfrm>
        </p:grpSpPr>
        <p:sp>
          <p:nvSpPr>
            <p:cNvPr id="108" name="Google Shape;108;p2"/>
            <p:cNvSpPr/>
            <p:nvPr/>
          </p:nvSpPr>
          <p:spPr>
            <a:xfrm>
              <a:off x="1582850" y="1325200"/>
              <a:ext cx="209300" cy="209300"/>
            </a:xfrm>
            <a:custGeom>
              <a:avLst/>
              <a:gdLst/>
              <a:ahLst/>
              <a:cxnLst/>
              <a:rect l="l" t="t" r="r" b="b"/>
              <a:pathLst>
                <a:path w="8372" h="8372" extrusionOk="0">
                  <a:moveTo>
                    <a:pt x="4111" y="1"/>
                  </a:moveTo>
                  <a:cubicBezTo>
                    <a:pt x="3810" y="1"/>
                    <a:pt x="3509" y="26"/>
                    <a:pt x="3208" y="101"/>
                  </a:cubicBezTo>
                  <a:cubicBezTo>
                    <a:pt x="3083" y="126"/>
                    <a:pt x="2983" y="176"/>
                    <a:pt x="2883" y="201"/>
                  </a:cubicBezTo>
                  <a:lnTo>
                    <a:pt x="2757" y="953"/>
                  </a:lnTo>
                  <a:cubicBezTo>
                    <a:pt x="2456" y="1104"/>
                    <a:pt x="2181" y="1279"/>
                    <a:pt x="1930" y="1480"/>
                  </a:cubicBezTo>
                  <a:lnTo>
                    <a:pt x="1178" y="1279"/>
                  </a:lnTo>
                  <a:cubicBezTo>
                    <a:pt x="878" y="1580"/>
                    <a:pt x="652" y="1931"/>
                    <a:pt x="451" y="2282"/>
                  </a:cubicBezTo>
                  <a:lnTo>
                    <a:pt x="903" y="2933"/>
                  </a:lnTo>
                  <a:cubicBezTo>
                    <a:pt x="777" y="3234"/>
                    <a:pt x="702" y="3560"/>
                    <a:pt x="677" y="3886"/>
                  </a:cubicBezTo>
                  <a:lnTo>
                    <a:pt x="0" y="4262"/>
                  </a:lnTo>
                  <a:cubicBezTo>
                    <a:pt x="0" y="4562"/>
                    <a:pt x="50" y="4863"/>
                    <a:pt x="126" y="5189"/>
                  </a:cubicBezTo>
                  <a:cubicBezTo>
                    <a:pt x="151" y="5289"/>
                    <a:pt x="176" y="5389"/>
                    <a:pt x="201" y="5490"/>
                  </a:cubicBezTo>
                  <a:lnTo>
                    <a:pt x="978" y="5615"/>
                  </a:lnTo>
                  <a:cubicBezTo>
                    <a:pt x="1103" y="5941"/>
                    <a:pt x="1279" y="6217"/>
                    <a:pt x="1504" y="6442"/>
                  </a:cubicBezTo>
                  <a:lnTo>
                    <a:pt x="1279" y="7194"/>
                  </a:lnTo>
                  <a:cubicBezTo>
                    <a:pt x="1579" y="7495"/>
                    <a:pt x="1930" y="7745"/>
                    <a:pt x="2306" y="7921"/>
                  </a:cubicBezTo>
                  <a:lnTo>
                    <a:pt x="2933" y="7470"/>
                  </a:lnTo>
                  <a:cubicBezTo>
                    <a:pt x="3233" y="7595"/>
                    <a:pt x="3559" y="7670"/>
                    <a:pt x="3885" y="7695"/>
                  </a:cubicBezTo>
                  <a:lnTo>
                    <a:pt x="4261" y="8372"/>
                  </a:lnTo>
                  <a:cubicBezTo>
                    <a:pt x="4562" y="8372"/>
                    <a:pt x="4888" y="8322"/>
                    <a:pt x="5188" y="8247"/>
                  </a:cubicBezTo>
                  <a:cubicBezTo>
                    <a:pt x="5289" y="8222"/>
                    <a:pt x="5389" y="8196"/>
                    <a:pt x="5489" y="8171"/>
                  </a:cubicBezTo>
                  <a:lnTo>
                    <a:pt x="5639" y="7394"/>
                  </a:lnTo>
                  <a:cubicBezTo>
                    <a:pt x="5940" y="7269"/>
                    <a:pt x="6216" y="7094"/>
                    <a:pt x="6467" y="6893"/>
                  </a:cubicBezTo>
                  <a:lnTo>
                    <a:pt x="7218" y="7094"/>
                  </a:lnTo>
                  <a:cubicBezTo>
                    <a:pt x="7494" y="6793"/>
                    <a:pt x="7745" y="6442"/>
                    <a:pt x="7920" y="6066"/>
                  </a:cubicBezTo>
                  <a:lnTo>
                    <a:pt x="7494" y="5440"/>
                  </a:lnTo>
                  <a:cubicBezTo>
                    <a:pt x="7594" y="5139"/>
                    <a:pt x="7670" y="4813"/>
                    <a:pt x="7695" y="4487"/>
                  </a:cubicBezTo>
                  <a:lnTo>
                    <a:pt x="8371" y="4111"/>
                  </a:lnTo>
                  <a:cubicBezTo>
                    <a:pt x="8371" y="3810"/>
                    <a:pt x="8346" y="3485"/>
                    <a:pt x="8271" y="3184"/>
                  </a:cubicBezTo>
                  <a:cubicBezTo>
                    <a:pt x="8246" y="3084"/>
                    <a:pt x="8196" y="2983"/>
                    <a:pt x="8171" y="2883"/>
                  </a:cubicBezTo>
                  <a:lnTo>
                    <a:pt x="7419" y="2758"/>
                  </a:lnTo>
                  <a:cubicBezTo>
                    <a:pt x="7269" y="2432"/>
                    <a:pt x="7093" y="2156"/>
                    <a:pt x="6893" y="1906"/>
                  </a:cubicBezTo>
                  <a:lnTo>
                    <a:pt x="7093" y="1179"/>
                  </a:lnTo>
                  <a:cubicBezTo>
                    <a:pt x="6792" y="878"/>
                    <a:pt x="6467" y="628"/>
                    <a:pt x="6091" y="452"/>
                  </a:cubicBezTo>
                  <a:lnTo>
                    <a:pt x="5439" y="903"/>
                  </a:lnTo>
                  <a:cubicBezTo>
                    <a:pt x="5138" y="778"/>
                    <a:pt x="4812" y="703"/>
                    <a:pt x="4487" y="678"/>
                  </a:cubicBezTo>
                  <a:lnTo>
                    <a:pt x="4111" y="1"/>
                  </a:lnTo>
                  <a:close/>
                </a:path>
              </a:pathLst>
            </a:cu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2"/>
            <p:cNvSpPr/>
            <p:nvPr/>
          </p:nvSpPr>
          <p:spPr>
            <a:xfrm>
              <a:off x="1621075" y="1369750"/>
              <a:ext cx="132850" cy="120200"/>
            </a:xfrm>
            <a:custGeom>
              <a:avLst/>
              <a:gdLst/>
              <a:ahLst/>
              <a:cxnLst/>
              <a:rect l="l" t="t" r="r" b="b"/>
              <a:pathLst>
                <a:path w="5314" h="4808" extrusionOk="0">
                  <a:moveTo>
                    <a:pt x="2667" y="1"/>
                  </a:moveTo>
                  <a:cubicBezTo>
                    <a:pt x="2474" y="1"/>
                    <a:pt x="2277" y="24"/>
                    <a:pt x="2080" y="74"/>
                  </a:cubicBezTo>
                  <a:cubicBezTo>
                    <a:pt x="802" y="374"/>
                    <a:pt x="0" y="1678"/>
                    <a:pt x="326" y="2981"/>
                  </a:cubicBezTo>
                  <a:cubicBezTo>
                    <a:pt x="603" y="4066"/>
                    <a:pt x="1584" y="4808"/>
                    <a:pt x="2656" y="4808"/>
                  </a:cubicBezTo>
                  <a:cubicBezTo>
                    <a:pt x="2847" y="4808"/>
                    <a:pt x="3040" y="4784"/>
                    <a:pt x="3233" y="4735"/>
                  </a:cubicBezTo>
                  <a:cubicBezTo>
                    <a:pt x="4511" y="4435"/>
                    <a:pt x="5313" y="3131"/>
                    <a:pt x="4988" y="1828"/>
                  </a:cubicBezTo>
                  <a:cubicBezTo>
                    <a:pt x="4732" y="743"/>
                    <a:pt x="3754" y="1"/>
                    <a:pt x="2667" y="1"/>
                  </a:cubicBezTo>
                  <a:close/>
                </a:path>
              </a:pathLst>
            </a:cu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2"/>
            <p:cNvSpPr/>
            <p:nvPr/>
          </p:nvSpPr>
          <p:spPr>
            <a:xfrm>
              <a:off x="1643000" y="1389100"/>
              <a:ext cx="89625" cy="81300"/>
            </a:xfrm>
            <a:custGeom>
              <a:avLst/>
              <a:gdLst/>
              <a:ahLst/>
              <a:cxnLst/>
              <a:rect l="l" t="t" r="r" b="b"/>
              <a:pathLst>
                <a:path w="3585" h="3252" extrusionOk="0">
                  <a:moveTo>
                    <a:pt x="1801" y="1"/>
                  </a:moveTo>
                  <a:cubicBezTo>
                    <a:pt x="1670" y="1"/>
                    <a:pt x="1537" y="17"/>
                    <a:pt x="1404" y="51"/>
                  </a:cubicBezTo>
                  <a:cubicBezTo>
                    <a:pt x="527" y="252"/>
                    <a:pt x="0" y="1154"/>
                    <a:pt x="201" y="2006"/>
                  </a:cubicBezTo>
                  <a:cubicBezTo>
                    <a:pt x="394" y="2758"/>
                    <a:pt x="1066" y="3252"/>
                    <a:pt x="1806" y="3252"/>
                  </a:cubicBezTo>
                  <a:cubicBezTo>
                    <a:pt x="1930" y="3252"/>
                    <a:pt x="2055" y="3238"/>
                    <a:pt x="2181" y="3209"/>
                  </a:cubicBezTo>
                  <a:cubicBezTo>
                    <a:pt x="3033" y="2984"/>
                    <a:pt x="3584" y="2107"/>
                    <a:pt x="3359" y="1254"/>
                  </a:cubicBezTo>
                  <a:cubicBezTo>
                    <a:pt x="3189" y="510"/>
                    <a:pt x="2532" y="1"/>
                    <a:pt x="18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2"/>
            <p:cNvSpPr/>
            <p:nvPr/>
          </p:nvSpPr>
          <p:spPr>
            <a:xfrm>
              <a:off x="1664925" y="1409050"/>
              <a:ext cx="45775" cy="41425"/>
            </a:xfrm>
            <a:custGeom>
              <a:avLst/>
              <a:gdLst/>
              <a:ahLst/>
              <a:cxnLst/>
              <a:rect l="l" t="t" r="r" b="b"/>
              <a:pathLst>
                <a:path w="1831" h="1657" extrusionOk="0">
                  <a:moveTo>
                    <a:pt x="922" y="0"/>
                  </a:moveTo>
                  <a:cubicBezTo>
                    <a:pt x="850" y="0"/>
                    <a:pt x="776" y="10"/>
                    <a:pt x="702" y="30"/>
                  </a:cubicBezTo>
                  <a:cubicBezTo>
                    <a:pt x="276" y="131"/>
                    <a:pt x="1" y="582"/>
                    <a:pt x="101" y="1033"/>
                  </a:cubicBezTo>
                  <a:cubicBezTo>
                    <a:pt x="186" y="1418"/>
                    <a:pt x="527" y="1656"/>
                    <a:pt x="905" y="1656"/>
                  </a:cubicBezTo>
                  <a:cubicBezTo>
                    <a:pt x="970" y="1656"/>
                    <a:pt x="1037" y="1649"/>
                    <a:pt x="1103" y="1634"/>
                  </a:cubicBezTo>
                  <a:cubicBezTo>
                    <a:pt x="1554" y="1534"/>
                    <a:pt x="1830" y="1083"/>
                    <a:pt x="1705" y="632"/>
                  </a:cubicBezTo>
                  <a:cubicBezTo>
                    <a:pt x="1621" y="255"/>
                    <a:pt x="1292" y="0"/>
                    <a:pt x="9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 name="Google Shape;112;p2"/>
          <p:cNvGrpSpPr/>
          <p:nvPr/>
        </p:nvGrpSpPr>
        <p:grpSpPr>
          <a:xfrm>
            <a:off x="-64791" y="3334954"/>
            <a:ext cx="2438787" cy="1857515"/>
            <a:chOff x="-64791" y="3334954"/>
            <a:chExt cx="2438787" cy="1857515"/>
          </a:xfrm>
        </p:grpSpPr>
        <p:sp>
          <p:nvSpPr>
            <p:cNvPr id="113" name="Google Shape;113;p2"/>
            <p:cNvSpPr/>
            <p:nvPr/>
          </p:nvSpPr>
          <p:spPr>
            <a:xfrm>
              <a:off x="153233" y="4953367"/>
              <a:ext cx="101" cy="101"/>
            </a:xfrm>
            <a:custGeom>
              <a:avLst/>
              <a:gdLst/>
              <a:ahLst/>
              <a:cxnLst/>
              <a:rect l="l" t="t" r="r" b="b"/>
              <a:pathLst>
                <a:path w="1" h="1" fill="none" extrusionOk="0">
                  <a:moveTo>
                    <a:pt x="0" y="0"/>
                  </a:moveTo>
                  <a:lnTo>
                    <a:pt x="0" y="0"/>
                  </a:ln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2"/>
            <p:cNvSpPr/>
            <p:nvPr/>
          </p:nvSpPr>
          <p:spPr>
            <a:xfrm>
              <a:off x="735872" y="4953367"/>
              <a:ext cx="101" cy="101"/>
            </a:xfrm>
            <a:custGeom>
              <a:avLst/>
              <a:gdLst/>
              <a:ahLst/>
              <a:cxnLst/>
              <a:rect l="l" t="t" r="r" b="b"/>
              <a:pathLst>
                <a:path w="1" h="1" fill="none" extrusionOk="0">
                  <a:moveTo>
                    <a:pt x="0" y="0"/>
                  </a:moveTo>
                  <a:lnTo>
                    <a:pt x="0" y="0"/>
                  </a:ln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2"/>
            <p:cNvSpPr/>
            <p:nvPr/>
          </p:nvSpPr>
          <p:spPr>
            <a:xfrm>
              <a:off x="173449" y="4953367"/>
              <a:ext cx="527044" cy="101"/>
            </a:xfrm>
            <a:custGeom>
              <a:avLst/>
              <a:gdLst/>
              <a:ahLst/>
              <a:cxnLst/>
              <a:rect l="l" t="t" r="r" b="b"/>
              <a:pathLst>
                <a:path w="5214" h="1" fill="none" extrusionOk="0">
                  <a:moveTo>
                    <a:pt x="5214" y="0"/>
                  </a:moveTo>
                  <a:lnTo>
                    <a:pt x="1"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2"/>
            <p:cNvSpPr/>
            <p:nvPr/>
          </p:nvSpPr>
          <p:spPr>
            <a:xfrm>
              <a:off x="-26784" y="4811455"/>
              <a:ext cx="106541" cy="101"/>
            </a:xfrm>
            <a:custGeom>
              <a:avLst/>
              <a:gdLst/>
              <a:ahLst/>
              <a:cxnLst/>
              <a:rect l="l" t="t" r="r" b="b"/>
              <a:pathLst>
                <a:path w="1054" h="1" fill="none" extrusionOk="0">
                  <a:moveTo>
                    <a:pt x="1054" y="1"/>
                  </a:moveTo>
                  <a:lnTo>
                    <a:pt x="1"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2"/>
            <p:cNvSpPr/>
            <p:nvPr/>
          </p:nvSpPr>
          <p:spPr>
            <a:xfrm>
              <a:off x="1115" y="4735444"/>
              <a:ext cx="78642" cy="101"/>
            </a:xfrm>
            <a:custGeom>
              <a:avLst/>
              <a:gdLst/>
              <a:ahLst/>
              <a:cxnLst/>
              <a:rect l="l" t="t" r="r" b="b"/>
              <a:pathLst>
                <a:path w="778" h="1" fill="none" extrusionOk="0">
                  <a:moveTo>
                    <a:pt x="778" y="1"/>
                  </a:moveTo>
                  <a:lnTo>
                    <a:pt x="1"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2"/>
            <p:cNvSpPr/>
            <p:nvPr/>
          </p:nvSpPr>
          <p:spPr>
            <a:xfrm>
              <a:off x="811974" y="4755761"/>
              <a:ext cx="53372" cy="101"/>
            </a:xfrm>
            <a:custGeom>
              <a:avLst/>
              <a:gdLst/>
              <a:ahLst/>
              <a:cxnLst/>
              <a:rect l="l" t="t" r="r" b="b"/>
              <a:pathLst>
                <a:path w="528" h="1" fill="none" extrusionOk="0">
                  <a:moveTo>
                    <a:pt x="1" y="0"/>
                  </a:moveTo>
                  <a:lnTo>
                    <a:pt x="527"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2"/>
            <p:cNvSpPr/>
            <p:nvPr/>
          </p:nvSpPr>
          <p:spPr>
            <a:xfrm>
              <a:off x="459715" y="5029378"/>
              <a:ext cx="101" cy="114116"/>
            </a:xfrm>
            <a:custGeom>
              <a:avLst/>
              <a:gdLst/>
              <a:ahLst/>
              <a:cxnLst/>
              <a:rect l="l" t="t" r="r" b="b"/>
              <a:pathLst>
                <a:path w="1" h="1129" fill="none" extrusionOk="0">
                  <a:moveTo>
                    <a:pt x="1" y="0"/>
                  </a:moveTo>
                  <a:lnTo>
                    <a:pt x="1" y="1128"/>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2"/>
            <p:cNvSpPr/>
            <p:nvPr/>
          </p:nvSpPr>
          <p:spPr>
            <a:xfrm>
              <a:off x="335585" y="5029378"/>
              <a:ext cx="101" cy="53268"/>
            </a:xfrm>
            <a:custGeom>
              <a:avLst/>
              <a:gdLst/>
              <a:ahLst/>
              <a:cxnLst/>
              <a:rect l="l" t="t" r="r" b="b"/>
              <a:pathLst>
                <a:path w="1" h="527" fill="none" extrusionOk="0">
                  <a:moveTo>
                    <a:pt x="1" y="0"/>
                  </a:moveTo>
                  <a:lnTo>
                    <a:pt x="1" y="527"/>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2"/>
            <p:cNvSpPr/>
            <p:nvPr/>
          </p:nvSpPr>
          <p:spPr>
            <a:xfrm>
              <a:off x="244409" y="5029378"/>
              <a:ext cx="101" cy="83692"/>
            </a:xfrm>
            <a:custGeom>
              <a:avLst/>
              <a:gdLst/>
              <a:ahLst/>
              <a:cxnLst/>
              <a:rect l="l" t="t" r="r" b="b"/>
              <a:pathLst>
                <a:path w="1" h="828" fill="none" extrusionOk="0">
                  <a:moveTo>
                    <a:pt x="0" y="0"/>
                  </a:moveTo>
                  <a:lnTo>
                    <a:pt x="0" y="827"/>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2"/>
            <p:cNvSpPr/>
            <p:nvPr/>
          </p:nvSpPr>
          <p:spPr>
            <a:xfrm>
              <a:off x="611743" y="5029378"/>
              <a:ext cx="101" cy="83692"/>
            </a:xfrm>
            <a:custGeom>
              <a:avLst/>
              <a:gdLst/>
              <a:ahLst/>
              <a:cxnLst/>
              <a:rect l="l" t="t" r="r" b="b"/>
              <a:pathLst>
                <a:path w="1" h="828" fill="none" extrusionOk="0">
                  <a:moveTo>
                    <a:pt x="0" y="0"/>
                  </a:moveTo>
                  <a:lnTo>
                    <a:pt x="0" y="827"/>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2"/>
            <p:cNvSpPr/>
            <p:nvPr/>
          </p:nvSpPr>
          <p:spPr>
            <a:xfrm>
              <a:off x="535729" y="5029378"/>
              <a:ext cx="101" cy="63376"/>
            </a:xfrm>
            <a:custGeom>
              <a:avLst/>
              <a:gdLst/>
              <a:ahLst/>
              <a:cxnLst/>
              <a:rect l="l" t="t" r="r" b="b"/>
              <a:pathLst>
                <a:path w="1" h="627" fill="none" extrusionOk="0">
                  <a:moveTo>
                    <a:pt x="1" y="0"/>
                  </a:moveTo>
                  <a:lnTo>
                    <a:pt x="1" y="627"/>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2"/>
            <p:cNvSpPr/>
            <p:nvPr/>
          </p:nvSpPr>
          <p:spPr>
            <a:xfrm rot="5400000" flipH="1">
              <a:off x="1339300" y="4319646"/>
              <a:ext cx="345501" cy="1400147"/>
            </a:xfrm>
            <a:custGeom>
              <a:avLst/>
              <a:gdLst/>
              <a:ahLst/>
              <a:cxnLst/>
              <a:rect l="l" t="t" r="r" b="b"/>
              <a:pathLst>
                <a:path w="1330" h="5390" fill="none" extrusionOk="0">
                  <a:moveTo>
                    <a:pt x="1329" y="5389"/>
                  </a:moveTo>
                  <a:lnTo>
                    <a:pt x="1329" y="2808"/>
                  </a:lnTo>
                  <a:lnTo>
                    <a:pt x="1" y="1504"/>
                  </a:lnTo>
                  <a:lnTo>
                    <a:pt x="1"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2"/>
            <p:cNvSpPr/>
            <p:nvPr/>
          </p:nvSpPr>
          <p:spPr>
            <a:xfrm>
              <a:off x="201348" y="4418870"/>
              <a:ext cx="486510" cy="486486"/>
            </a:xfrm>
            <a:custGeom>
              <a:avLst/>
              <a:gdLst/>
              <a:ahLst/>
              <a:cxnLst/>
              <a:rect l="l" t="t" r="r" b="b"/>
              <a:pathLst>
                <a:path w="4813" h="4813" fill="none" extrusionOk="0">
                  <a:moveTo>
                    <a:pt x="0" y="0"/>
                  </a:moveTo>
                  <a:lnTo>
                    <a:pt x="4812" y="0"/>
                  </a:lnTo>
                  <a:lnTo>
                    <a:pt x="4812" y="4812"/>
                  </a:lnTo>
                  <a:lnTo>
                    <a:pt x="0" y="4812"/>
                  </a:ln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2"/>
            <p:cNvSpPr/>
            <p:nvPr/>
          </p:nvSpPr>
          <p:spPr>
            <a:xfrm>
              <a:off x="282416" y="4499934"/>
              <a:ext cx="324374" cy="324358"/>
            </a:xfrm>
            <a:custGeom>
              <a:avLst/>
              <a:gdLst/>
              <a:ahLst/>
              <a:cxnLst/>
              <a:rect l="l" t="t" r="r" b="b"/>
              <a:pathLst>
                <a:path w="3209" h="3209" extrusionOk="0">
                  <a:moveTo>
                    <a:pt x="0" y="0"/>
                  </a:moveTo>
                  <a:lnTo>
                    <a:pt x="0" y="3208"/>
                  </a:lnTo>
                  <a:lnTo>
                    <a:pt x="3208" y="3208"/>
                  </a:lnTo>
                  <a:lnTo>
                    <a:pt x="3208" y="0"/>
                  </a:lnTo>
                  <a:close/>
                </a:path>
              </a:pathLst>
            </a:custGeom>
            <a:solidFill>
              <a:schemeClr val="dk2"/>
            </a:solid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2"/>
            <p:cNvSpPr/>
            <p:nvPr/>
          </p:nvSpPr>
          <p:spPr>
            <a:xfrm>
              <a:off x="153233" y="4388445"/>
              <a:ext cx="101" cy="527018"/>
            </a:xfrm>
            <a:custGeom>
              <a:avLst/>
              <a:gdLst/>
              <a:ahLst/>
              <a:cxnLst/>
              <a:rect l="l" t="t" r="r" b="b"/>
              <a:pathLst>
                <a:path w="1" h="5214" fill="none" extrusionOk="0">
                  <a:moveTo>
                    <a:pt x="0" y="5213"/>
                  </a:moveTo>
                  <a:lnTo>
                    <a:pt x="0"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2"/>
            <p:cNvSpPr/>
            <p:nvPr/>
          </p:nvSpPr>
          <p:spPr>
            <a:xfrm>
              <a:off x="153233" y="4370656"/>
              <a:ext cx="101" cy="101"/>
            </a:xfrm>
            <a:custGeom>
              <a:avLst/>
              <a:gdLst/>
              <a:ahLst/>
              <a:cxnLst/>
              <a:rect l="l" t="t" r="r" b="b"/>
              <a:pathLst>
                <a:path w="1" h="1" fill="none" extrusionOk="0">
                  <a:moveTo>
                    <a:pt x="0" y="1"/>
                  </a:moveTo>
                  <a:lnTo>
                    <a:pt x="0" y="1"/>
                  </a:ln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2"/>
            <p:cNvSpPr/>
            <p:nvPr/>
          </p:nvSpPr>
          <p:spPr>
            <a:xfrm>
              <a:off x="191139" y="4370656"/>
              <a:ext cx="527145" cy="101"/>
            </a:xfrm>
            <a:custGeom>
              <a:avLst/>
              <a:gdLst/>
              <a:ahLst/>
              <a:cxnLst/>
              <a:rect l="l" t="t" r="r" b="b"/>
              <a:pathLst>
                <a:path w="5215" h="1" fill="none" extrusionOk="0">
                  <a:moveTo>
                    <a:pt x="1" y="1"/>
                  </a:moveTo>
                  <a:lnTo>
                    <a:pt x="5214"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2"/>
            <p:cNvSpPr/>
            <p:nvPr/>
          </p:nvSpPr>
          <p:spPr>
            <a:xfrm>
              <a:off x="735872" y="4370656"/>
              <a:ext cx="101" cy="101"/>
            </a:xfrm>
            <a:custGeom>
              <a:avLst/>
              <a:gdLst/>
              <a:ahLst/>
              <a:cxnLst/>
              <a:rect l="l" t="t" r="r" b="b"/>
              <a:pathLst>
                <a:path w="1" h="1" fill="none" extrusionOk="0">
                  <a:moveTo>
                    <a:pt x="0" y="1"/>
                  </a:moveTo>
                  <a:lnTo>
                    <a:pt x="0" y="1"/>
                  </a:ln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2"/>
            <p:cNvSpPr/>
            <p:nvPr/>
          </p:nvSpPr>
          <p:spPr>
            <a:xfrm>
              <a:off x="735872" y="4406134"/>
              <a:ext cx="101" cy="527018"/>
            </a:xfrm>
            <a:custGeom>
              <a:avLst/>
              <a:gdLst/>
              <a:ahLst/>
              <a:cxnLst/>
              <a:rect l="l" t="t" r="r" b="b"/>
              <a:pathLst>
                <a:path w="1" h="5214" fill="none" extrusionOk="0">
                  <a:moveTo>
                    <a:pt x="0" y="1"/>
                  </a:moveTo>
                  <a:lnTo>
                    <a:pt x="0" y="5214"/>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2"/>
            <p:cNvSpPr/>
            <p:nvPr/>
          </p:nvSpPr>
          <p:spPr>
            <a:xfrm>
              <a:off x="79746" y="4297273"/>
              <a:ext cx="732242" cy="729678"/>
            </a:xfrm>
            <a:custGeom>
              <a:avLst/>
              <a:gdLst/>
              <a:ahLst/>
              <a:cxnLst/>
              <a:rect l="l" t="t" r="r" b="b"/>
              <a:pathLst>
                <a:path w="7244" h="7219" fill="none" extrusionOk="0">
                  <a:moveTo>
                    <a:pt x="0" y="0"/>
                  </a:moveTo>
                  <a:lnTo>
                    <a:pt x="7243" y="0"/>
                  </a:lnTo>
                  <a:lnTo>
                    <a:pt x="7243" y="7218"/>
                  </a:lnTo>
                  <a:lnTo>
                    <a:pt x="0" y="7218"/>
                  </a:ln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2"/>
            <p:cNvSpPr/>
            <p:nvPr/>
          </p:nvSpPr>
          <p:spPr>
            <a:xfrm>
              <a:off x="331917" y="3334954"/>
              <a:ext cx="201068" cy="201068"/>
            </a:xfrm>
            <a:custGeom>
              <a:avLst/>
              <a:gdLst/>
              <a:ahLst/>
              <a:cxnLst/>
              <a:rect l="l" t="t" r="r" b="b"/>
              <a:pathLst>
                <a:path w="1204" h="1204" fill="none" extrusionOk="0">
                  <a:moveTo>
                    <a:pt x="602" y="0"/>
                  </a:moveTo>
                  <a:cubicBezTo>
                    <a:pt x="928" y="0"/>
                    <a:pt x="1204" y="276"/>
                    <a:pt x="1204" y="602"/>
                  </a:cubicBezTo>
                  <a:cubicBezTo>
                    <a:pt x="1204" y="928"/>
                    <a:pt x="928" y="1203"/>
                    <a:pt x="602" y="1203"/>
                  </a:cubicBezTo>
                  <a:cubicBezTo>
                    <a:pt x="276" y="1203"/>
                    <a:pt x="1" y="928"/>
                    <a:pt x="1" y="602"/>
                  </a:cubicBezTo>
                  <a:cubicBezTo>
                    <a:pt x="1" y="276"/>
                    <a:pt x="276" y="0"/>
                    <a:pt x="602" y="0"/>
                  </a:cubicBezTo>
                  <a:close/>
                </a:path>
              </a:pathLst>
            </a:custGeom>
            <a:noFill/>
            <a:ln w="19050" cap="flat" cmpd="sng">
              <a:solidFill>
                <a:schemeClr val="accent2"/>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4" name="Google Shape;134;p2"/>
            <p:cNvCxnSpPr/>
            <p:nvPr/>
          </p:nvCxnSpPr>
          <p:spPr>
            <a:xfrm rot="10800000">
              <a:off x="432450" y="3536025"/>
              <a:ext cx="0" cy="764700"/>
            </a:xfrm>
            <a:prstGeom prst="straightConnector1">
              <a:avLst/>
            </a:prstGeom>
            <a:noFill/>
            <a:ln w="19050" cap="flat" cmpd="sng">
              <a:solidFill>
                <a:schemeClr val="accent2"/>
              </a:solidFill>
              <a:prstDash val="solid"/>
              <a:round/>
              <a:headEnd type="none" w="med" len="med"/>
              <a:tailEnd type="none" w="med" len="med"/>
            </a:ln>
          </p:spPr>
        </p:cxnSp>
        <p:sp>
          <p:nvSpPr>
            <p:cNvPr id="135" name="Google Shape;135;p2"/>
            <p:cNvSpPr/>
            <p:nvPr/>
          </p:nvSpPr>
          <p:spPr>
            <a:xfrm>
              <a:off x="553421" y="3371325"/>
              <a:ext cx="163326" cy="921005"/>
            </a:xfrm>
            <a:custGeom>
              <a:avLst/>
              <a:gdLst/>
              <a:ahLst/>
              <a:cxnLst/>
              <a:rect l="l" t="t" r="r" b="b"/>
              <a:pathLst>
                <a:path w="978" h="5515" fill="none" extrusionOk="0">
                  <a:moveTo>
                    <a:pt x="0" y="5514"/>
                  </a:moveTo>
                  <a:lnTo>
                    <a:pt x="0" y="3509"/>
                  </a:lnTo>
                  <a:lnTo>
                    <a:pt x="977" y="2532"/>
                  </a:lnTo>
                  <a:lnTo>
                    <a:pt x="977"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2"/>
            <p:cNvSpPr/>
            <p:nvPr/>
          </p:nvSpPr>
          <p:spPr>
            <a:xfrm>
              <a:off x="133388" y="3392200"/>
              <a:ext cx="222110" cy="900130"/>
            </a:xfrm>
            <a:custGeom>
              <a:avLst/>
              <a:gdLst/>
              <a:ahLst/>
              <a:cxnLst/>
              <a:rect l="l" t="t" r="r" b="b"/>
              <a:pathLst>
                <a:path w="1330" h="5390" fill="none" extrusionOk="0">
                  <a:moveTo>
                    <a:pt x="1329" y="5389"/>
                  </a:moveTo>
                  <a:lnTo>
                    <a:pt x="1329" y="2808"/>
                  </a:lnTo>
                  <a:lnTo>
                    <a:pt x="1" y="1504"/>
                  </a:lnTo>
                  <a:lnTo>
                    <a:pt x="1"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2"/>
            <p:cNvSpPr/>
            <p:nvPr/>
          </p:nvSpPr>
          <p:spPr>
            <a:xfrm>
              <a:off x="279842" y="3919750"/>
              <a:ext cx="167" cy="372577"/>
            </a:xfrm>
            <a:custGeom>
              <a:avLst/>
              <a:gdLst/>
              <a:ahLst/>
              <a:cxnLst/>
              <a:rect l="l" t="t" r="r" b="b"/>
              <a:pathLst>
                <a:path w="1" h="2231" fill="none" extrusionOk="0">
                  <a:moveTo>
                    <a:pt x="1" y="2231"/>
                  </a:moveTo>
                  <a:lnTo>
                    <a:pt x="1"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2"/>
            <p:cNvSpPr/>
            <p:nvPr/>
          </p:nvSpPr>
          <p:spPr>
            <a:xfrm>
              <a:off x="647217" y="3919750"/>
              <a:ext cx="167" cy="372577"/>
            </a:xfrm>
            <a:custGeom>
              <a:avLst/>
              <a:gdLst/>
              <a:ahLst/>
              <a:cxnLst/>
              <a:rect l="l" t="t" r="r" b="b"/>
              <a:pathLst>
                <a:path w="1" h="2231" fill="none" extrusionOk="0">
                  <a:moveTo>
                    <a:pt x="0" y="2231"/>
                  </a:moveTo>
                  <a:lnTo>
                    <a:pt x="0"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2"/>
            <p:cNvSpPr/>
            <p:nvPr/>
          </p:nvSpPr>
          <p:spPr>
            <a:xfrm>
              <a:off x="-64791" y="4659535"/>
              <a:ext cx="144548" cy="101"/>
            </a:xfrm>
            <a:custGeom>
              <a:avLst/>
              <a:gdLst/>
              <a:ahLst/>
              <a:cxnLst/>
              <a:rect l="l" t="t" r="r" b="b"/>
              <a:pathLst>
                <a:path w="1430" h="1" fill="none" extrusionOk="0">
                  <a:moveTo>
                    <a:pt x="1430" y="0"/>
                  </a:moveTo>
                  <a:lnTo>
                    <a:pt x="1"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2"/>
            <p:cNvSpPr/>
            <p:nvPr/>
          </p:nvSpPr>
          <p:spPr>
            <a:xfrm>
              <a:off x="11223" y="4537939"/>
              <a:ext cx="68534" cy="101"/>
            </a:xfrm>
            <a:custGeom>
              <a:avLst/>
              <a:gdLst/>
              <a:ahLst/>
              <a:cxnLst/>
              <a:rect l="l" t="t" r="r" b="b"/>
              <a:pathLst>
                <a:path w="678" h="1" fill="none" extrusionOk="0">
                  <a:moveTo>
                    <a:pt x="678" y="0"/>
                  </a:moveTo>
                  <a:lnTo>
                    <a:pt x="1"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2"/>
            <p:cNvSpPr/>
            <p:nvPr/>
          </p:nvSpPr>
          <p:spPr>
            <a:xfrm>
              <a:off x="-26784" y="4444139"/>
              <a:ext cx="106541" cy="101"/>
            </a:xfrm>
            <a:custGeom>
              <a:avLst/>
              <a:gdLst/>
              <a:ahLst/>
              <a:cxnLst/>
              <a:rect l="l" t="t" r="r" b="b"/>
              <a:pathLst>
                <a:path w="1054" h="1" fill="none" extrusionOk="0">
                  <a:moveTo>
                    <a:pt x="1054" y="1"/>
                  </a:moveTo>
                  <a:lnTo>
                    <a:pt x="1"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2"/>
            <p:cNvSpPr/>
            <p:nvPr/>
          </p:nvSpPr>
          <p:spPr>
            <a:xfrm>
              <a:off x="811974" y="4479617"/>
              <a:ext cx="83696" cy="101"/>
            </a:xfrm>
            <a:custGeom>
              <a:avLst/>
              <a:gdLst/>
              <a:ahLst/>
              <a:cxnLst/>
              <a:rect l="l" t="t" r="r" b="b"/>
              <a:pathLst>
                <a:path w="828" h="1" fill="none" extrusionOk="0">
                  <a:moveTo>
                    <a:pt x="1" y="1"/>
                  </a:moveTo>
                  <a:lnTo>
                    <a:pt x="828"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
            <p:cNvSpPr/>
            <p:nvPr/>
          </p:nvSpPr>
          <p:spPr>
            <a:xfrm>
              <a:off x="811974" y="4555627"/>
              <a:ext cx="63480" cy="101"/>
            </a:xfrm>
            <a:custGeom>
              <a:avLst/>
              <a:gdLst/>
              <a:ahLst/>
              <a:cxnLst/>
              <a:rect l="l" t="t" r="r" b="b"/>
              <a:pathLst>
                <a:path w="628" h="1" fill="none" extrusionOk="0">
                  <a:moveTo>
                    <a:pt x="1" y="1"/>
                  </a:moveTo>
                  <a:lnTo>
                    <a:pt x="627"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2"/>
            <p:cNvSpPr/>
            <p:nvPr/>
          </p:nvSpPr>
          <p:spPr>
            <a:xfrm rot="5400000">
              <a:off x="2172928" y="4531170"/>
              <a:ext cx="201068" cy="201068"/>
            </a:xfrm>
            <a:custGeom>
              <a:avLst/>
              <a:gdLst/>
              <a:ahLst/>
              <a:cxnLst/>
              <a:rect l="l" t="t" r="r" b="b"/>
              <a:pathLst>
                <a:path w="1204" h="1204" fill="none" extrusionOk="0">
                  <a:moveTo>
                    <a:pt x="602" y="0"/>
                  </a:moveTo>
                  <a:cubicBezTo>
                    <a:pt x="928" y="0"/>
                    <a:pt x="1204" y="276"/>
                    <a:pt x="1204" y="602"/>
                  </a:cubicBezTo>
                  <a:cubicBezTo>
                    <a:pt x="1204" y="928"/>
                    <a:pt x="928" y="1203"/>
                    <a:pt x="602" y="1203"/>
                  </a:cubicBezTo>
                  <a:cubicBezTo>
                    <a:pt x="276" y="1203"/>
                    <a:pt x="1" y="928"/>
                    <a:pt x="1" y="602"/>
                  </a:cubicBezTo>
                  <a:cubicBezTo>
                    <a:pt x="1" y="276"/>
                    <a:pt x="276" y="0"/>
                    <a:pt x="602" y="0"/>
                  </a:cubicBezTo>
                  <a:close/>
                </a:path>
              </a:pathLst>
            </a:custGeom>
            <a:noFill/>
            <a:ln w="19050" cap="flat" cmpd="sng">
              <a:solidFill>
                <a:schemeClr val="accent2"/>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5" name="Google Shape;145;p2"/>
            <p:cNvCxnSpPr/>
            <p:nvPr/>
          </p:nvCxnSpPr>
          <p:spPr>
            <a:xfrm>
              <a:off x="809451" y="4631704"/>
              <a:ext cx="1366200" cy="0"/>
            </a:xfrm>
            <a:prstGeom prst="straightConnector1">
              <a:avLst/>
            </a:prstGeom>
            <a:noFill/>
            <a:ln w="19050" cap="flat" cmpd="sng">
              <a:solidFill>
                <a:schemeClr val="accent2"/>
              </a:solidFill>
              <a:prstDash val="solid"/>
              <a:round/>
              <a:headEnd type="none" w="med" len="med"/>
              <a:tailEnd type="none" w="med" len="med"/>
            </a:ln>
          </p:spPr>
        </p:cxnSp>
      </p:grpSp>
      <p:grpSp>
        <p:nvGrpSpPr>
          <p:cNvPr id="146" name="Google Shape;146;p2"/>
          <p:cNvGrpSpPr/>
          <p:nvPr/>
        </p:nvGrpSpPr>
        <p:grpSpPr>
          <a:xfrm>
            <a:off x="5266248" y="4230494"/>
            <a:ext cx="3157758" cy="296582"/>
            <a:chOff x="5266248" y="4230494"/>
            <a:chExt cx="3157758" cy="296582"/>
          </a:xfrm>
        </p:grpSpPr>
        <p:sp>
          <p:nvSpPr>
            <p:cNvPr id="147" name="Google Shape;147;p2"/>
            <p:cNvSpPr/>
            <p:nvPr/>
          </p:nvSpPr>
          <p:spPr>
            <a:xfrm>
              <a:off x="5266248" y="4230494"/>
              <a:ext cx="103232" cy="296582"/>
            </a:xfrm>
            <a:custGeom>
              <a:avLst/>
              <a:gdLst/>
              <a:ahLst/>
              <a:cxnLst/>
              <a:rect l="l" t="t" r="r" b="b"/>
              <a:pathLst>
                <a:path w="803" h="2307" extrusionOk="0">
                  <a:moveTo>
                    <a:pt x="1" y="0"/>
                  </a:moveTo>
                  <a:lnTo>
                    <a:pt x="1" y="2306"/>
                  </a:lnTo>
                  <a:lnTo>
                    <a:pt x="803" y="2306"/>
                  </a:lnTo>
                  <a:lnTo>
                    <a:pt x="8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2"/>
            <p:cNvSpPr/>
            <p:nvPr/>
          </p:nvSpPr>
          <p:spPr>
            <a:xfrm>
              <a:off x="5459599" y="4230494"/>
              <a:ext cx="103232" cy="296582"/>
            </a:xfrm>
            <a:custGeom>
              <a:avLst/>
              <a:gdLst/>
              <a:ahLst/>
              <a:cxnLst/>
              <a:rect l="l" t="t" r="r" b="b"/>
              <a:pathLst>
                <a:path w="803" h="2307" extrusionOk="0">
                  <a:moveTo>
                    <a:pt x="0" y="0"/>
                  </a:moveTo>
                  <a:lnTo>
                    <a:pt x="0" y="2306"/>
                  </a:lnTo>
                  <a:lnTo>
                    <a:pt x="802" y="2306"/>
                  </a:lnTo>
                  <a:lnTo>
                    <a:pt x="8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2"/>
            <p:cNvSpPr/>
            <p:nvPr/>
          </p:nvSpPr>
          <p:spPr>
            <a:xfrm>
              <a:off x="5649735" y="4230494"/>
              <a:ext cx="103232" cy="296582"/>
            </a:xfrm>
            <a:custGeom>
              <a:avLst/>
              <a:gdLst/>
              <a:ahLst/>
              <a:cxnLst/>
              <a:rect l="l" t="t" r="r" b="b"/>
              <a:pathLst>
                <a:path w="803" h="2307" extrusionOk="0">
                  <a:moveTo>
                    <a:pt x="0" y="0"/>
                  </a:moveTo>
                  <a:lnTo>
                    <a:pt x="0" y="2306"/>
                  </a:lnTo>
                  <a:lnTo>
                    <a:pt x="802" y="2306"/>
                  </a:lnTo>
                  <a:lnTo>
                    <a:pt x="8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2"/>
            <p:cNvSpPr/>
            <p:nvPr/>
          </p:nvSpPr>
          <p:spPr>
            <a:xfrm>
              <a:off x="5839743" y="4230494"/>
              <a:ext cx="103232" cy="296582"/>
            </a:xfrm>
            <a:custGeom>
              <a:avLst/>
              <a:gdLst/>
              <a:ahLst/>
              <a:cxnLst/>
              <a:rect l="l" t="t" r="r" b="b"/>
              <a:pathLst>
                <a:path w="803" h="2307" extrusionOk="0">
                  <a:moveTo>
                    <a:pt x="1" y="0"/>
                  </a:moveTo>
                  <a:lnTo>
                    <a:pt x="1" y="2306"/>
                  </a:lnTo>
                  <a:lnTo>
                    <a:pt x="803" y="2306"/>
                  </a:lnTo>
                  <a:lnTo>
                    <a:pt x="8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2"/>
            <p:cNvSpPr/>
            <p:nvPr/>
          </p:nvSpPr>
          <p:spPr>
            <a:xfrm>
              <a:off x="6029880" y="4230494"/>
              <a:ext cx="103232" cy="296582"/>
            </a:xfrm>
            <a:custGeom>
              <a:avLst/>
              <a:gdLst/>
              <a:ahLst/>
              <a:cxnLst/>
              <a:rect l="l" t="t" r="r" b="b"/>
              <a:pathLst>
                <a:path w="803" h="2307" extrusionOk="0">
                  <a:moveTo>
                    <a:pt x="1" y="0"/>
                  </a:moveTo>
                  <a:lnTo>
                    <a:pt x="1" y="2306"/>
                  </a:lnTo>
                  <a:lnTo>
                    <a:pt x="803" y="2306"/>
                  </a:lnTo>
                  <a:lnTo>
                    <a:pt x="8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2"/>
            <p:cNvSpPr/>
            <p:nvPr/>
          </p:nvSpPr>
          <p:spPr>
            <a:xfrm>
              <a:off x="6220016" y="4230494"/>
              <a:ext cx="106446" cy="296582"/>
            </a:xfrm>
            <a:custGeom>
              <a:avLst/>
              <a:gdLst/>
              <a:ahLst/>
              <a:cxnLst/>
              <a:rect l="l" t="t" r="r" b="b"/>
              <a:pathLst>
                <a:path w="828" h="2307" extrusionOk="0">
                  <a:moveTo>
                    <a:pt x="0" y="0"/>
                  </a:moveTo>
                  <a:lnTo>
                    <a:pt x="0" y="2306"/>
                  </a:lnTo>
                  <a:lnTo>
                    <a:pt x="827" y="2306"/>
                  </a:lnTo>
                  <a:lnTo>
                    <a:pt x="82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2"/>
            <p:cNvSpPr/>
            <p:nvPr/>
          </p:nvSpPr>
          <p:spPr>
            <a:xfrm>
              <a:off x="6413238" y="4230494"/>
              <a:ext cx="103232" cy="296582"/>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
            <p:cNvSpPr/>
            <p:nvPr/>
          </p:nvSpPr>
          <p:spPr>
            <a:xfrm>
              <a:off x="6603375" y="4230494"/>
              <a:ext cx="103232" cy="296582"/>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2"/>
            <p:cNvSpPr/>
            <p:nvPr/>
          </p:nvSpPr>
          <p:spPr>
            <a:xfrm>
              <a:off x="6793511" y="4230494"/>
              <a:ext cx="103232" cy="296582"/>
            </a:xfrm>
            <a:custGeom>
              <a:avLst/>
              <a:gdLst/>
              <a:ahLst/>
              <a:cxnLst/>
              <a:rect l="l" t="t" r="r" b="b"/>
              <a:pathLst>
                <a:path w="803" h="2307" extrusionOk="0">
                  <a:moveTo>
                    <a:pt x="0" y="0"/>
                  </a:moveTo>
                  <a:lnTo>
                    <a:pt x="0" y="2306"/>
                  </a:lnTo>
                  <a:lnTo>
                    <a:pt x="802" y="2306"/>
                  </a:lnTo>
                  <a:lnTo>
                    <a:pt x="802" y="0"/>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2"/>
            <p:cNvSpPr/>
            <p:nvPr/>
          </p:nvSpPr>
          <p:spPr>
            <a:xfrm>
              <a:off x="6983648" y="4230494"/>
              <a:ext cx="103232" cy="296582"/>
            </a:xfrm>
            <a:custGeom>
              <a:avLst/>
              <a:gdLst/>
              <a:ahLst/>
              <a:cxnLst/>
              <a:rect l="l" t="t" r="r" b="b"/>
              <a:pathLst>
                <a:path w="803" h="2307" extrusionOk="0">
                  <a:moveTo>
                    <a:pt x="0" y="0"/>
                  </a:moveTo>
                  <a:lnTo>
                    <a:pt x="0" y="2306"/>
                  </a:lnTo>
                  <a:lnTo>
                    <a:pt x="802" y="2306"/>
                  </a:lnTo>
                  <a:lnTo>
                    <a:pt x="802" y="0"/>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2"/>
            <p:cNvSpPr/>
            <p:nvPr/>
          </p:nvSpPr>
          <p:spPr>
            <a:xfrm>
              <a:off x="7176870" y="4230494"/>
              <a:ext cx="103232" cy="296582"/>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2"/>
            <p:cNvSpPr/>
            <p:nvPr/>
          </p:nvSpPr>
          <p:spPr>
            <a:xfrm>
              <a:off x="7367006" y="4230494"/>
              <a:ext cx="103232" cy="296582"/>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
            <p:cNvSpPr/>
            <p:nvPr/>
          </p:nvSpPr>
          <p:spPr>
            <a:xfrm>
              <a:off x="7557143" y="4230494"/>
              <a:ext cx="103232" cy="296582"/>
            </a:xfrm>
            <a:custGeom>
              <a:avLst/>
              <a:gdLst/>
              <a:ahLst/>
              <a:cxnLst/>
              <a:rect l="l" t="t" r="r" b="b"/>
              <a:pathLst>
                <a:path w="803" h="2307" extrusionOk="0">
                  <a:moveTo>
                    <a:pt x="0" y="0"/>
                  </a:moveTo>
                  <a:lnTo>
                    <a:pt x="0" y="2306"/>
                  </a:lnTo>
                  <a:lnTo>
                    <a:pt x="802" y="2306"/>
                  </a:lnTo>
                  <a:lnTo>
                    <a:pt x="802" y="0"/>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2"/>
            <p:cNvSpPr/>
            <p:nvPr/>
          </p:nvSpPr>
          <p:spPr>
            <a:xfrm>
              <a:off x="7747151" y="4230494"/>
              <a:ext cx="103232" cy="296582"/>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
            <p:cNvSpPr/>
            <p:nvPr/>
          </p:nvSpPr>
          <p:spPr>
            <a:xfrm>
              <a:off x="7940501" y="4230494"/>
              <a:ext cx="103232" cy="296582"/>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2"/>
            <p:cNvSpPr/>
            <p:nvPr/>
          </p:nvSpPr>
          <p:spPr>
            <a:xfrm>
              <a:off x="8130638" y="4230494"/>
              <a:ext cx="103232" cy="296582"/>
            </a:xfrm>
            <a:custGeom>
              <a:avLst/>
              <a:gdLst/>
              <a:ahLst/>
              <a:cxnLst/>
              <a:rect l="l" t="t" r="r" b="b"/>
              <a:pathLst>
                <a:path w="803" h="2307" extrusionOk="0">
                  <a:moveTo>
                    <a:pt x="0" y="0"/>
                  </a:moveTo>
                  <a:lnTo>
                    <a:pt x="0" y="2306"/>
                  </a:lnTo>
                  <a:lnTo>
                    <a:pt x="802" y="2306"/>
                  </a:lnTo>
                  <a:lnTo>
                    <a:pt x="802" y="0"/>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
            <p:cNvSpPr/>
            <p:nvPr/>
          </p:nvSpPr>
          <p:spPr>
            <a:xfrm>
              <a:off x="8320774" y="4230494"/>
              <a:ext cx="103232" cy="296582"/>
            </a:xfrm>
            <a:custGeom>
              <a:avLst/>
              <a:gdLst/>
              <a:ahLst/>
              <a:cxnLst/>
              <a:rect l="l" t="t" r="r" b="b"/>
              <a:pathLst>
                <a:path w="803" h="2307" extrusionOk="0">
                  <a:moveTo>
                    <a:pt x="0" y="0"/>
                  </a:moveTo>
                  <a:lnTo>
                    <a:pt x="0" y="2306"/>
                  </a:lnTo>
                  <a:lnTo>
                    <a:pt x="802" y="2306"/>
                  </a:lnTo>
                  <a:lnTo>
                    <a:pt x="802" y="0"/>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4" name="Google Shape;164;p2"/>
          <p:cNvSpPr txBox="1">
            <a:spLocks noGrp="1"/>
          </p:cNvSpPr>
          <p:nvPr>
            <p:ph type="ctrTitle"/>
          </p:nvPr>
        </p:nvSpPr>
        <p:spPr>
          <a:xfrm>
            <a:off x="1009200" y="1741047"/>
            <a:ext cx="7125600" cy="1147200"/>
          </a:xfrm>
          <a:prstGeom prst="rect">
            <a:avLst/>
          </a:prstGeom>
        </p:spPr>
        <p:txBody>
          <a:bodyPr spcFirstLastPara="1" wrap="square" lIns="0" tIns="0" rIns="0" bIns="0" anchor="ctr" anchorCtr="0">
            <a:noAutofit/>
          </a:bodyPr>
          <a:lstStyle>
            <a:lvl1pPr lvl="0" algn="ctr">
              <a:spcBef>
                <a:spcPts val="0"/>
              </a:spcBef>
              <a:spcAft>
                <a:spcPts val="0"/>
              </a:spcAft>
              <a:buSzPts val="5200"/>
              <a:buNone/>
              <a:defRPr sz="6100">
                <a:solidFill>
                  <a:srgbClr val="FFFFFF"/>
                </a:solidFill>
                <a:latin typeface="Bebas Neue"/>
                <a:ea typeface="Bebas Neue"/>
                <a:cs typeface="Bebas Neue"/>
                <a:sym typeface="Bebas Neue"/>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65" name="Google Shape;165;p2"/>
          <p:cNvSpPr txBox="1">
            <a:spLocks noGrp="1"/>
          </p:cNvSpPr>
          <p:nvPr>
            <p:ph type="subTitle" idx="1"/>
          </p:nvPr>
        </p:nvSpPr>
        <p:spPr>
          <a:xfrm>
            <a:off x="1009200" y="2888246"/>
            <a:ext cx="7125600" cy="514200"/>
          </a:xfrm>
          <a:prstGeom prst="rect">
            <a:avLst/>
          </a:prstGeom>
        </p:spPr>
        <p:txBody>
          <a:bodyPr spcFirstLastPara="1" wrap="square" lIns="0" tIns="0" rIns="0" bIns="0" anchor="ctr" anchorCtr="0">
            <a:noAutofit/>
          </a:bodyPr>
          <a:lstStyle>
            <a:lvl1pPr lvl="0" algn="ctr">
              <a:lnSpc>
                <a:spcPct val="100000"/>
              </a:lnSpc>
              <a:spcBef>
                <a:spcPts val="0"/>
              </a:spcBef>
              <a:spcAft>
                <a:spcPts val="0"/>
              </a:spcAft>
              <a:buSzPts val="2800"/>
              <a:buNone/>
              <a:defRPr sz="2800">
                <a:solidFill>
                  <a:srgbClr val="00F4AD"/>
                </a:solidFill>
                <a:latin typeface="Roboto"/>
                <a:ea typeface="Roboto"/>
                <a:cs typeface="Roboto"/>
                <a:sym typeface="Roboto"/>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grpSp>
        <p:nvGrpSpPr>
          <p:cNvPr id="166" name="Google Shape;166;p2"/>
          <p:cNvGrpSpPr/>
          <p:nvPr/>
        </p:nvGrpSpPr>
        <p:grpSpPr>
          <a:xfrm>
            <a:off x="207789" y="1295745"/>
            <a:ext cx="552301" cy="552301"/>
            <a:chOff x="1387350" y="1218075"/>
            <a:chExt cx="209300" cy="209300"/>
          </a:xfrm>
        </p:grpSpPr>
        <p:sp>
          <p:nvSpPr>
            <p:cNvPr id="167" name="Google Shape;167;p2"/>
            <p:cNvSpPr/>
            <p:nvPr/>
          </p:nvSpPr>
          <p:spPr>
            <a:xfrm>
              <a:off x="1387350" y="1218075"/>
              <a:ext cx="209300" cy="209300"/>
            </a:xfrm>
            <a:custGeom>
              <a:avLst/>
              <a:gdLst/>
              <a:ahLst/>
              <a:cxnLst/>
              <a:rect l="l" t="t" r="r" b="b"/>
              <a:pathLst>
                <a:path w="8372" h="8372" extrusionOk="0">
                  <a:moveTo>
                    <a:pt x="3860" y="0"/>
                  </a:moveTo>
                  <a:lnTo>
                    <a:pt x="3560" y="727"/>
                  </a:lnTo>
                  <a:cubicBezTo>
                    <a:pt x="3234" y="777"/>
                    <a:pt x="2908" y="877"/>
                    <a:pt x="2632" y="1028"/>
                  </a:cubicBezTo>
                  <a:lnTo>
                    <a:pt x="1956" y="652"/>
                  </a:lnTo>
                  <a:cubicBezTo>
                    <a:pt x="1605" y="877"/>
                    <a:pt x="1279" y="1153"/>
                    <a:pt x="1003" y="1454"/>
                  </a:cubicBezTo>
                  <a:lnTo>
                    <a:pt x="1279" y="2181"/>
                  </a:lnTo>
                  <a:cubicBezTo>
                    <a:pt x="1103" y="2456"/>
                    <a:pt x="953" y="2757"/>
                    <a:pt x="853" y="3058"/>
                  </a:cubicBezTo>
                  <a:lnTo>
                    <a:pt x="101" y="3258"/>
                  </a:lnTo>
                  <a:cubicBezTo>
                    <a:pt x="26" y="3559"/>
                    <a:pt x="1" y="3860"/>
                    <a:pt x="1" y="4186"/>
                  </a:cubicBezTo>
                  <a:cubicBezTo>
                    <a:pt x="1" y="4286"/>
                    <a:pt x="1" y="4411"/>
                    <a:pt x="26" y="4512"/>
                  </a:cubicBezTo>
                  <a:lnTo>
                    <a:pt x="728" y="4812"/>
                  </a:lnTo>
                  <a:cubicBezTo>
                    <a:pt x="778" y="5163"/>
                    <a:pt x="878" y="5464"/>
                    <a:pt x="1028" y="5765"/>
                  </a:cubicBezTo>
                  <a:lnTo>
                    <a:pt x="652" y="6441"/>
                  </a:lnTo>
                  <a:cubicBezTo>
                    <a:pt x="878" y="6792"/>
                    <a:pt x="1154" y="7093"/>
                    <a:pt x="1454" y="7369"/>
                  </a:cubicBezTo>
                  <a:lnTo>
                    <a:pt x="2181" y="7093"/>
                  </a:lnTo>
                  <a:cubicBezTo>
                    <a:pt x="2457" y="7268"/>
                    <a:pt x="2758" y="7419"/>
                    <a:pt x="3058" y="7519"/>
                  </a:cubicBezTo>
                  <a:lnTo>
                    <a:pt x="3284" y="8271"/>
                  </a:lnTo>
                  <a:cubicBezTo>
                    <a:pt x="3560" y="8346"/>
                    <a:pt x="3885" y="8371"/>
                    <a:pt x="4186" y="8371"/>
                  </a:cubicBezTo>
                  <a:lnTo>
                    <a:pt x="4512" y="8371"/>
                  </a:lnTo>
                  <a:lnTo>
                    <a:pt x="4838" y="7644"/>
                  </a:lnTo>
                  <a:cubicBezTo>
                    <a:pt x="5164" y="7594"/>
                    <a:pt x="5464" y="7494"/>
                    <a:pt x="5765" y="7344"/>
                  </a:cubicBezTo>
                  <a:lnTo>
                    <a:pt x="6442" y="7720"/>
                  </a:lnTo>
                  <a:cubicBezTo>
                    <a:pt x="6793" y="7519"/>
                    <a:pt x="7093" y="7243"/>
                    <a:pt x="7369" y="6918"/>
                  </a:cubicBezTo>
                  <a:lnTo>
                    <a:pt x="7093" y="6191"/>
                  </a:lnTo>
                  <a:cubicBezTo>
                    <a:pt x="7269" y="5915"/>
                    <a:pt x="7419" y="5639"/>
                    <a:pt x="7545" y="5314"/>
                  </a:cubicBezTo>
                  <a:lnTo>
                    <a:pt x="8271" y="5113"/>
                  </a:lnTo>
                  <a:cubicBezTo>
                    <a:pt x="8347" y="4812"/>
                    <a:pt x="8372" y="4512"/>
                    <a:pt x="8372" y="4186"/>
                  </a:cubicBezTo>
                  <a:cubicBezTo>
                    <a:pt x="8372" y="4085"/>
                    <a:pt x="8372" y="3985"/>
                    <a:pt x="8372" y="3860"/>
                  </a:cubicBezTo>
                  <a:lnTo>
                    <a:pt x="7670" y="3559"/>
                  </a:lnTo>
                  <a:cubicBezTo>
                    <a:pt x="7595" y="3233"/>
                    <a:pt x="7494" y="2907"/>
                    <a:pt x="7344" y="2632"/>
                  </a:cubicBezTo>
                  <a:lnTo>
                    <a:pt x="7745" y="1955"/>
                  </a:lnTo>
                  <a:cubicBezTo>
                    <a:pt x="7520" y="1604"/>
                    <a:pt x="7244" y="1278"/>
                    <a:pt x="6918" y="1003"/>
                  </a:cubicBezTo>
                  <a:lnTo>
                    <a:pt x="6191" y="1278"/>
                  </a:lnTo>
                  <a:cubicBezTo>
                    <a:pt x="5941" y="1103"/>
                    <a:pt x="5640" y="953"/>
                    <a:pt x="5314" y="852"/>
                  </a:cubicBezTo>
                  <a:lnTo>
                    <a:pt x="5114" y="100"/>
                  </a:lnTo>
                  <a:cubicBezTo>
                    <a:pt x="4813" y="25"/>
                    <a:pt x="4512" y="0"/>
                    <a:pt x="4186" y="0"/>
                  </a:cubicBez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
            <p:cNvSpPr/>
            <p:nvPr/>
          </p:nvSpPr>
          <p:spPr>
            <a:xfrm>
              <a:off x="1387350" y="1218075"/>
              <a:ext cx="209300" cy="209300"/>
            </a:xfrm>
            <a:custGeom>
              <a:avLst/>
              <a:gdLst/>
              <a:ahLst/>
              <a:cxnLst/>
              <a:rect l="l" t="t" r="r" b="b"/>
              <a:pathLst>
                <a:path w="8372" h="8372" fill="none" extrusionOk="0">
                  <a:moveTo>
                    <a:pt x="8372" y="4186"/>
                  </a:moveTo>
                  <a:cubicBezTo>
                    <a:pt x="8372" y="4512"/>
                    <a:pt x="8347" y="4812"/>
                    <a:pt x="8271" y="5113"/>
                  </a:cubicBezTo>
                  <a:lnTo>
                    <a:pt x="7545" y="5314"/>
                  </a:lnTo>
                  <a:cubicBezTo>
                    <a:pt x="7419" y="5639"/>
                    <a:pt x="7269" y="5915"/>
                    <a:pt x="7093" y="6191"/>
                  </a:cubicBezTo>
                  <a:lnTo>
                    <a:pt x="7369" y="6918"/>
                  </a:lnTo>
                  <a:cubicBezTo>
                    <a:pt x="7093" y="7243"/>
                    <a:pt x="6793" y="7519"/>
                    <a:pt x="6442" y="7720"/>
                  </a:cubicBezTo>
                  <a:lnTo>
                    <a:pt x="5765" y="7344"/>
                  </a:lnTo>
                  <a:cubicBezTo>
                    <a:pt x="5464" y="7494"/>
                    <a:pt x="5164" y="7594"/>
                    <a:pt x="4838" y="7644"/>
                  </a:cubicBezTo>
                  <a:lnTo>
                    <a:pt x="4512" y="8371"/>
                  </a:lnTo>
                  <a:cubicBezTo>
                    <a:pt x="4412" y="8371"/>
                    <a:pt x="4312" y="8371"/>
                    <a:pt x="4186" y="8371"/>
                  </a:cubicBezTo>
                  <a:cubicBezTo>
                    <a:pt x="3885" y="8371"/>
                    <a:pt x="3560" y="8346"/>
                    <a:pt x="3284" y="8271"/>
                  </a:cubicBezTo>
                  <a:lnTo>
                    <a:pt x="3058" y="7519"/>
                  </a:lnTo>
                  <a:cubicBezTo>
                    <a:pt x="2758" y="7419"/>
                    <a:pt x="2457" y="7268"/>
                    <a:pt x="2181" y="7093"/>
                  </a:cubicBezTo>
                  <a:lnTo>
                    <a:pt x="1454" y="7369"/>
                  </a:lnTo>
                  <a:cubicBezTo>
                    <a:pt x="1154" y="7093"/>
                    <a:pt x="878" y="6792"/>
                    <a:pt x="652" y="6441"/>
                  </a:cubicBezTo>
                  <a:lnTo>
                    <a:pt x="1028" y="5765"/>
                  </a:lnTo>
                  <a:cubicBezTo>
                    <a:pt x="878" y="5464"/>
                    <a:pt x="778" y="5163"/>
                    <a:pt x="728" y="4812"/>
                  </a:cubicBezTo>
                  <a:lnTo>
                    <a:pt x="26" y="4512"/>
                  </a:lnTo>
                  <a:cubicBezTo>
                    <a:pt x="1" y="4411"/>
                    <a:pt x="1" y="4286"/>
                    <a:pt x="1" y="4186"/>
                  </a:cubicBezTo>
                  <a:cubicBezTo>
                    <a:pt x="1" y="3860"/>
                    <a:pt x="26" y="3559"/>
                    <a:pt x="101" y="3258"/>
                  </a:cubicBezTo>
                  <a:lnTo>
                    <a:pt x="853" y="3058"/>
                  </a:lnTo>
                  <a:cubicBezTo>
                    <a:pt x="953" y="2757"/>
                    <a:pt x="1103" y="2456"/>
                    <a:pt x="1279" y="2181"/>
                  </a:cubicBezTo>
                  <a:lnTo>
                    <a:pt x="1003" y="1454"/>
                  </a:lnTo>
                  <a:cubicBezTo>
                    <a:pt x="1279" y="1153"/>
                    <a:pt x="1605" y="877"/>
                    <a:pt x="1956" y="652"/>
                  </a:cubicBezTo>
                  <a:lnTo>
                    <a:pt x="2632" y="1028"/>
                  </a:lnTo>
                  <a:cubicBezTo>
                    <a:pt x="2908" y="877"/>
                    <a:pt x="3234" y="777"/>
                    <a:pt x="3560" y="727"/>
                  </a:cubicBezTo>
                  <a:lnTo>
                    <a:pt x="3860" y="0"/>
                  </a:lnTo>
                  <a:cubicBezTo>
                    <a:pt x="3986" y="0"/>
                    <a:pt x="4086" y="0"/>
                    <a:pt x="4186" y="0"/>
                  </a:cubicBezTo>
                  <a:cubicBezTo>
                    <a:pt x="4512" y="0"/>
                    <a:pt x="4813" y="25"/>
                    <a:pt x="5114" y="100"/>
                  </a:cubicBezTo>
                  <a:lnTo>
                    <a:pt x="5314" y="852"/>
                  </a:lnTo>
                  <a:cubicBezTo>
                    <a:pt x="5640" y="953"/>
                    <a:pt x="5941" y="1103"/>
                    <a:pt x="6191" y="1278"/>
                  </a:cubicBezTo>
                  <a:lnTo>
                    <a:pt x="6918" y="1003"/>
                  </a:lnTo>
                  <a:cubicBezTo>
                    <a:pt x="7244" y="1278"/>
                    <a:pt x="7520" y="1604"/>
                    <a:pt x="7745" y="1955"/>
                  </a:cubicBezTo>
                  <a:lnTo>
                    <a:pt x="7344" y="2632"/>
                  </a:lnTo>
                  <a:cubicBezTo>
                    <a:pt x="7494" y="2907"/>
                    <a:pt x="7595" y="3233"/>
                    <a:pt x="7670" y="3559"/>
                  </a:cubicBezTo>
                  <a:lnTo>
                    <a:pt x="8372" y="3860"/>
                  </a:lnTo>
                  <a:cubicBezTo>
                    <a:pt x="8372" y="3985"/>
                    <a:pt x="8372" y="4085"/>
                    <a:pt x="8372" y="4186"/>
                  </a:cubicBezTo>
                  <a:close/>
                </a:path>
              </a:pathLst>
            </a:custGeom>
            <a:noFill/>
            <a:ln w="19050" cap="flat" cmpd="sng">
              <a:solidFill>
                <a:schemeClr val="accent2"/>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
            <p:cNvSpPr/>
            <p:nvPr/>
          </p:nvSpPr>
          <p:spPr>
            <a:xfrm>
              <a:off x="1431850" y="1262550"/>
              <a:ext cx="120325" cy="120325"/>
            </a:xfrm>
            <a:custGeom>
              <a:avLst/>
              <a:gdLst/>
              <a:ahLst/>
              <a:cxnLst/>
              <a:rect l="l" t="t" r="r" b="b"/>
              <a:pathLst>
                <a:path w="4813" h="4813" extrusionOk="0">
                  <a:moveTo>
                    <a:pt x="2406" y="1"/>
                  </a:moveTo>
                  <a:cubicBezTo>
                    <a:pt x="1078" y="1"/>
                    <a:pt x="0" y="1078"/>
                    <a:pt x="0" y="2407"/>
                  </a:cubicBezTo>
                  <a:cubicBezTo>
                    <a:pt x="0" y="3735"/>
                    <a:pt x="1078" y="4813"/>
                    <a:pt x="2406" y="4813"/>
                  </a:cubicBezTo>
                  <a:cubicBezTo>
                    <a:pt x="3735" y="4813"/>
                    <a:pt x="4812" y="3735"/>
                    <a:pt x="4812" y="2407"/>
                  </a:cubicBezTo>
                  <a:cubicBezTo>
                    <a:pt x="4812" y="1078"/>
                    <a:pt x="3735" y="1"/>
                    <a:pt x="24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
            <p:cNvSpPr/>
            <p:nvPr/>
          </p:nvSpPr>
          <p:spPr>
            <a:xfrm>
              <a:off x="1451275" y="1281975"/>
              <a:ext cx="81475" cy="81475"/>
            </a:xfrm>
            <a:custGeom>
              <a:avLst/>
              <a:gdLst/>
              <a:ahLst/>
              <a:cxnLst/>
              <a:rect l="l" t="t" r="r" b="b"/>
              <a:pathLst>
                <a:path w="3259" h="3259" fill="none" extrusionOk="0">
                  <a:moveTo>
                    <a:pt x="3258" y="1630"/>
                  </a:moveTo>
                  <a:cubicBezTo>
                    <a:pt x="3258" y="2532"/>
                    <a:pt x="2531" y="3259"/>
                    <a:pt x="1629" y="3259"/>
                  </a:cubicBezTo>
                  <a:cubicBezTo>
                    <a:pt x="727" y="3259"/>
                    <a:pt x="0" y="2532"/>
                    <a:pt x="0" y="1630"/>
                  </a:cubicBezTo>
                  <a:cubicBezTo>
                    <a:pt x="0" y="727"/>
                    <a:pt x="727" y="1"/>
                    <a:pt x="1629" y="1"/>
                  </a:cubicBezTo>
                  <a:cubicBezTo>
                    <a:pt x="2531" y="1"/>
                    <a:pt x="3258" y="727"/>
                    <a:pt x="3258" y="1630"/>
                  </a:cubicBezTo>
                  <a:close/>
                </a:path>
              </a:pathLst>
            </a:custGeom>
            <a:solidFill>
              <a:srgbClr val="0F3570"/>
            </a:solidFill>
            <a:ln w="9525" cap="flat" cmpd="sng">
              <a:solidFill>
                <a:schemeClr val="dk2"/>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hree Columns 1">
  <p:cSld name="CUSTOM_1">
    <p:spTree>
      <p:nvGrpSpPr>
        <p:cNvPr id="1" name="Shape 1081"/>
        <p:cNvGrpSpPr/>
        <p:nvPr/>
      </p:nvGrpSpPr>
      <p:grpSpPr>
        <a:xfrm>
          <a:off x="0" y="0"/>
          <a:ext cx="0" cy="0"/>
          <a:chOff x="0" y="0"/>
          <a:chExt cx="0" cy="0"/>
        </a:xfrm>
      </p:grpSpPr>
      <p:cxnSp>
        <p:nvCxnSpPr>
          <p:cNvPr id="1082" name="Google Shape;1082;p14"/>
          <p:cNvCxnSpPr/>
          <p:nvPr/>
        </p:nvCxnSpPr>
        <p:spPr>
          <a:xfrm>
            <a:off x="-13375" y="2030650"/>
            <a:ext cx="473400" cy="0"/>
          </a:xfrm>
          <a:prstGeom prst="straightConnector1">
            <a:avLst/>
          </a:prstGeom>
          <a:noFill/>
          <a:ln w="9525" cap="flat" cmpd="sng">
            <a:solidFill>
              <a:schemeClr val="dk2"/>
            </a:solidFill>
            <a:prstDash val="solid"/>
            <a:round/>
            <a:headEnd type="none" w="med" len="med"/>
            <a:tailEnd type="none" w="med" len="med"/>
          </a:ln>
        </p:spPr>
      </p:cxnSp>
      <p:grpSp>
        <p:nvGrpSpPr>
          <p:cNvPr id="1083" name="Google Shape;1083;p14"/>
          <p:cNvGrpSpPr/>
          <p:nvPr/>
        </p:nvGrpSpPr>
        <p:grpSpPr>
          <a:xfrm>
            <a:off x="392675" y="1621008"/>
            <a:ext cx="3009700" cy="1564192"/>
            <a:chOff x="392675" y="1513033"/>
            <a:chExt cx="3009700" cy="1564192"/>
          </a:xfrm>
        </p:grpSpPr>
        <p:sp>
          <p:nvSpPr>
            <p:cNvPr id="1084" name="Google Shape;1084;p14"/>
            <p:cNvSpPr/>
            <p:nvPr/>
          </p:nvSpPr>
          <p:spPr>
            <a:xfrm>
              <a:off x="878255" y="1659206"/>
              <a:ext cx="584816" cy="584816"/>
            </a:xfrm>
            <a:custGeom>
              <a:avLst/>
              <a:gdLst/>
              <a:ahLst/>
              <a:cxnLst/>
              <a:rect l="l" t="t" r="r" b="b"/>
              <a:pathLst>
                <a:path w="4813" h="4813" fill="none" extrusionOk="0">
                  <a:moveTo>
                    <a:pt x="0" y="0"/>
                  </a:moveTo>
                  <a:lnTo>
                    <a:pt x="4812" y="0"/>
                  </a:lnTo>
                  <a:lnTo>
                    <a:pt x="4812" y="4812"/>
                  </a:lnTo>
                  <a:lnTo>
                    <a:pt x="0" y="4812"/>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14"/>
            <p:cNvSpPr/>
            <p:nvPr/>
          </p:nvSpPr>
          <p:spPr>
            <a:xfrm>
              <a:off x="820418" y="2301733"/>
              <a:ext cx="122" cy="122"/>
            </a:xfrm>
            <a:custGeom>
              <a:avLst/>
              <a:gdLst/>
              <a:ahLst/>
              <a:cxnLst/>
              <a:rect l="l" t="t" r="r" b="b"/>
              <a:pathLst>
                <a:path w="1" h="1" fill="none" extrusionOk="0">
                  <a:moveTo>
                    <a:pt x="0" y="0"/>
                  </a:moveTo>
                  <a:lnTo>
                    <a:pt x="0" y="0"/>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14"/>
            <p:cNvSpPr/>
            <p:nvPr/>
          </p:nvSpPr>
          <p:spPr>
            <a:xfrm>
              <a:off x="820418" y="1622632"/>
              <a:ext cx="122" cy="633540"/>
            </a:xfrm>
            <a:custGeom>
              <a:avLst/>
              <a:gdLst/>
              <a:ahLst/>
              <a:cxnLst/>
              <a:rect l="l" t="t" r="r" b="b"/>
              <a:pathLst>
                <a:path w="1" h="5214" fill="none" extrusionOk="0">
                  <a:moveTo>
                    <a:pt x="0" y="5213"/>
                  </a:moveTo>
                  <a:lnTo>
                    <a:pt x="0"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14"/>
            <p:cNvSpPr/>
            <p:nvPr/>
          </p:nvSpPr>
          <p:spPr>
            <a:xfrm>
              <a:off x="820418" y="1601247"/>
              <a:ext cx="122" cy="122"/>
            </a:xfrm>
            <a:custGeom>
              <a:avLst/>
              <a:gdLst/>
              <a:ahLst/>
              <a:cxnLst/>
              <a:rect l="l" t="t" r="r" b="b"/>
              <a:pathLst>
                <a:path w="1" h="1" fill="none" extrusionOk="0">
                  <a:moveTo>
                    <a:pt x="0" y="1"/>
                  </a:moveTo>
                  <a:lnTo>
                    <a:pt x="0" y="1"/>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14"/>
            <p:cNvSpPr/>
            <p:nvPr/>
          </p:nvSpPr>
          <p:spPr>
            <a:xfrm>
              <a:off x="865983" y="1601247"/>
              <a:ext cx="633662" cy="122"/>
            </a:xfrm>
            <a:custGeom>
              <a:avLst/>
              <a:gdLst/>
              <a:ahLst/>
              <a:cxnLst/>
              <a:rect l="l" t="t" r="r" b="b"/>
              <a:pathLst>
                <a:path w="5215" h="1" fill="none" extrusionOk="0">
                  <a:moveTo>
                    <a:pt x="1" y="1"/>
                  </a:moveTo>
                  <a:lnTo>
                    <a:pt x="5214"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14"/>
            <p:cNvSpPr/>
            <p:nvPr/>
          </p:nvSpPr>
          <p:spPr>
            <a:xfrm>
              <a:off x="1520782" y="1601247"/>
              <a:ext cx="122" cy="122"/>
            </a:xfrm>
            <a:custGeom>
              <a:avLst/>
              <a:gdLst/>
              <a:ahLst/>
              <a:cxnLst/>
              <a:rect l="l" t="t" r="r" b="b"/>
              <a:pathLst>
                <a:path w="1" h="1" fill="none" extrusionOk="0">
                  <a:moveTo>
                    <a:pt x="0" y="1"/>
                  </a:moveTo>
                  <a:lnTo>
                    <a:pt x="0" y="1"/>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14"/>
            <p:cNvSpPr/>
            <p:nvPr/>
          </p:nvSpPr>
          <p:spPr>
            <a:xfrm>
              <a:off x="1520782" y="1643896"/>
              <a:ext cx="122" cy="633540"/>
            </a:xfrm>
            <a:custGeom>
              <a:avLst/>
              <a:gdLst/>
              <a:ahLst/>
              <a:cxnLst/>
              <a:rect l="l" t="t" r="r" b="b"/>
              <a:pathLst>
                <a:path w="1" h="5214" fill="none" extrusionOk="0">
                  <a:moveTo>
                    <a:pt x="0" y="1"/>
                  </a:moveTo>
                  <a:lnTo>
                    <a:pt x="0" y="5214"/>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14"/>
            <p:cNvSpPr/>
            <p:nvPr/>
          </p:nvSpPr>
          <p:spPr>
            <a:xfrm>
              <a:off x="1520782" y="2301733"/>
              <a:ext cx="122" cy="122"/>
            </a:xfrm>
            <a:custGeom>
              <a:avLst/>
              <a:gdLst/>
              <a:ahLst/>
              <a:cxnLst/>
              <a:rect l="l" t="t" r="r" b="b"/>
              <a:pathLst>
                <a:path w="1" h="1" fill="none" extrusionOk="0">
                  <a:moveTo>
                    <a:pt x="0" y="0"/>
                  </a:moveTo>
                  <a:lnTo>
                    <a:pt x="0" y="0"/>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14"/>
            <p:cNvSpPr/>
            <p:nvPr/>
          </p:nvSpPr>
          <p:spPr>
            <a:xfrm>
              <a:off x="844719" y="2301733"/>
              <a:ext cx="633540" cy="122"/>
            </a:xfrm>
            <a:custGeom>
              <a:avLst/>
              <a:gdLst/>
              <a:ahLst/>
              <a:cxnLst/>
              <a:rect l="l" t="t" r="r" b="b"/>
              <a:pathLst>
                <a:path w="5214" h="1" fill="none" extrusionOk="0">
                  <a:moveTo>
                    <a:pt x="5214" y="0"/>
                  </a:moveTo>
                  <a:lnTo>
                    <a:pt x="1"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14"/>
            <p:cNvSpPr/>
            <p:nvPr/>
          </p:nvSpPr>
          <p:spPr>
            <a:xfrm>
              <a:off x="732082" y="1513033"/>
              <a:ext cx="880200" cy="877163"/>
            </a:xfrm>
            <a:custGeom>
              <a:avLst/>
              <a:gdLst/>
              <a:ahLst/>
              <a:cxnLst/>
              <a:rect l="l" t="t" r="r" b="b"/>
              <a:pathLst>
                <a:path w="7244" h="7219" fill="none" extrusionOk="0">
                  <a:moveTo>
                    <a:pt x="0" y="0"/>
                  </a:moveTo>
                  <a:lnTo>
                    <a:pt x="7243" y="0"/>
                  </a:lnTo>
                  <a:lnTo>
                    <a:pt x="7243" y="7218"/>
                  </a:lnTo>
                  <a:lnTo>
                    <a:pt x="0" y="7218"/>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94" name="Google Shape;1094;p14"/>
            <p:cNvCxnSpPr/>
            <p:nvPr/>
          </p:nvCxnSpPr>
          <p:spPr>
            <a:xfrm>
              <a:off x="1612275" y="1922650"/>
              <a:ext cx="1790100" cy="0"/>
            </a:xfrm>
            <a:prstGeom prst="straightConnector1">
              <a:avLst/>
            </a:prstGeom>
            <a:noFill/>
            <a:ln w="9525" cap="flat" cmpd="sng">
              <a:solidFill>
                <a:schemeClr val="dk2"/>
              </a:solidFill>
              <a:prstDash val="solid"/>
              <a:round/>
              <a:headEnd type="none" w="med" len="med"/>
              <a:tailEnd type="oval" w="med" len="med"/>
            </a:ln>
          </p:spPr>
        </p:cxnSp>
        <p:sp>
          <p:nvSpPr>
            <p:cNvPr id="1095" name="Google Shape;1095;p14"/>
            <p:cNvSpPr/>
            <p:nvPr/>
          </p:nvSpPr>
          <p:spPr>
            <a:xfrm>
              <a:off x="636097" y="2039765"/>
              <a:ext cx="94533" cy="122"/>
            </a:xfrm>
            <a:custGeom>
              <a:avLst/>
              <a:gdLst/>
              <a:ahLst/>
              <a:cxnLst/>
              <a:rect l="l" t="t" r="r" b="b"/>
              <a:pathLst>
                <a:path w="778" h="1" fill="none" extrusionOk="0">
                  <a:moveTo>
                    <a:pt x="778" y="1"/>
                  </a:moveTo>
                  <a:lnTo>
                    <a:pt x="1"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14"/>
            <p:cNvSpPr/>
            <p:nvPr/>
          </p:nvSpPr>
          <p:spPr>
            <a:xfrm>
              <a:off x="642173" y="1802341"/>
              <a:ext cx="82382" cy="122"/>
            </a:xfrm>
            <a:custGeom>
              <a:avLst/>
              <a:gdLst/>
              <a:ahLst/>
              <a:cxnLst/>
              <a:rect l="l" t="t" r="r" b="b"/>
              <a:pathLst>
                <a:path w="678" h="1" fill="none" extrusionOk="0">
                  <a:moveTo>
                    <a:pt x="678" y="0"/>
                  </a:moveTo>
                  <a:lnTo>
                    <a:pt x="1"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14"/>
            <p:cNvSpPr/>
            <p:nvPr/>
          </p:nvSpPr>
          <p:spPr>
            <a:xfrm>
              <a:off x="596487" y="1689583"/>
              <a:ext cx="128069" cy="122"/>
            </a:xfrm>
            <a:custGeom>
              <a:avLst/>
              <a:gdLst/>
              <a:ahLst/>
              <a:cxnLst/>
              <a:rect l="l" t="t" r="r" b="b"/>
              <a:pathLst>
                <a:path w="1054" h="1" fill="none" extrusionOk="0">
                  <a:moveTo>
                    <a:pt x="1054" y="1"/>
                  </a:moveTo>
                  <a:lnTo>
                    <a:pt x="1"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98" name="Google Shape;1098;p14"/>
            <p:cNvGrpSpPr/>
            <p:nvPr/>
          </p:nvGrpSpPr>
          <p:grpSpPr>
            <a:xfrm>
              <a:off x="392675" y="1922525"/>
              <a:ext cx="336300" cy="1154701"/>
              <a:chOff x="392675" y="1955343"/>
              <a:chExt cx="336300" cy="1116300"/>
            </a:xfrm>
          </p:grpSpPr>
          <p:cxnSp>
            <p:nvCxnSpPr>
              <p:cNvPr id="1099" name="Google Shape;1099;p14"/>
              <p:cNvCxnSpPr/>
              <p:nvPr/>
            </p:nvCxnSpPr>
            <p:spPr>
              <a:xfrm>
                <a:off x="420900" y="1955343"/>
                <a:ext cx="0" cy="1116300"/>
              </a:xfrm>
              <a:prstGeom prst="straightConnector1">
                <a:avLst/>
              </a:prstGeom>
              <a:noFill/>
              <a:ln w="9525" cap="flat" cmpd="sng">
                <a:solidFill>
                  <a:schemeClr val="dk2"/>
                </a:solidFill>
                <a:prstDash val="solid"/>
                <a:round/>
                <a:headEnd type="none" w="med" len="med"/>
                <a:tailEnd type="none" w="med" len="med"/>
              </a:ln>
            </p:spPr>
          </p:cxnSp>
          <p:cxnSp>
            <p:nvCxnSpPr>
              <p:cNvPr id="1100" name="Google Shape;1100;p14"/>
              <p:cNvCxnSpPr/>
              <p:nvPr/>
            </p:nvCxnSpPr>
            <p:spPr>
              <a:xfrm>
                <a:off x="418775" y="3067534"/>
                <a:ext cx="227100" cy="0"/>
              </a:xfrm>
              <a:prstGeom prst="straightConnector1">
                <a:avLst/>
              </a:prstGeom>
              <a:noFill/>
              <a:ln w="9525" cap="flat" cmpd="sng">
                <a:solidFill>
                  <a:schemeClr val="dk2"/>
                </a:solidFill>
                <a:prstDash val="solid"/>
                <a:round/>
                <a:headEnd type="none" w="med" len="med"/>
                <a:tailEnd type="oval" w="med" len="med"/>
              </a:ln>
            </p:spPr>
          </p:cxnSp>
          <p:cxnSp>
            <p:nvCxnSpPr>
              <p:cNvPr id="1101" name="Google Shape;1101;p14"/>
              <p:cNvCxnSpPr/>
              <p:nvPr/>
            </p:nvCxnSpPr>
            <p:spPr>
              <a:xfrm>
                <a:off x="392675" y="1955464"/>
                <a:ext cx="336300" cy="0"/>
              </a:xfrm>
              <a:prstGeom prst="straightConnector1">
                <a:avLst/>
              </a:prstGeom>
              <a:noFill/>
              <a:ln w="9525" cap="flat" cmpd="sng">
                <a:solidFill>
                  <a:schemeClr val="dk2"/>
                </a:solidFill>
                <a:prstDash val="solid"/>
                <a:round/>
                <a:headEnd type="oval" w="med" len="med"/>
                <a:tailEnd type="none" w="med" len="med"/>
              </a:ln>
            </p:spPr>
          </p:cxnSp>
        </p:grpSp>
        <p:sp>
          <p:nvSpPr>
            <p:cNvPr id="1102" name="Google Shape;1102;p14"/>
            <p:cNvSpPr/>
            <p:nvPr/>
          </p:nvSpPr>
          <p:spPr>
            <a:xfrm>
              <a:off x="1615281" y="2064188"/>
              <a:ext cx="64156" cy="122"/>
            </a:xfrm>
            <a:custGeom>
              <a:avLst/>
              <a:gdLst/>
              <a:ahLst/>
              <a:cxnLst/>
              <a:rect l="l" t="t" r="r" b="b"/>
              <a:pathLst>
                <a:path w="528" h="1" fill="none" extrusionOk="0">
                  <a:moveTo>
                    <a:pt x="1" y="0"/>
                  </a:moveTo>
                  <a:lnTo>
                    <a:pt x="527"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14"/>
            <p:cNvSpPr/>
            <p:nvPr/>
          </p:nvSpPr>
          <p:spPr>
            <a:xfrm>
              <a:off x="1612256" y="2173787"/>
              <a:ext cx="100608" cy="122"/>
            </a:xfrm>
            <a:custGeom>
              <a:avLst/>
              <a:gdLst/>
              <a:ahLst/>
              <a:cxnLst/>
              <a:rect l="l" t="t" r="r" b="b"/>
              <a:pathLst>
                <a:path w="828" h="1" fill="none" extrusionOk="0">
                  <a:moveTo>
                    <a:pt x="1" y="1"/>
                  </a:moveTo>
                  <a:lnTo>
                    <a:pt x="828"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14"/>
            <p:cNvSpPr/>
            <p:nvPr/>
          </p:nvSpPr>
          <p:spPr>
            <a:xfrm>
              <a:off x="1612144" y="1732231"/>
              <a:ext cx="100608" cy="122"/>
            </a:xfrm>
            <a:custGeom>
              <a:avLst/>
              <a:gdLst/>
              <a:ahLst/>
              <a:cxnLst/>
              <a:rect l="l" t="t" r="r" b="b"/>
              <a:pathLst>
                <a:path w="828" h="1" fill="none" extrusionOk="0">
                  <a:moveTo>
                    <a:pt x="1" y="1"/>
                  </a:moveTo>
                  <a:lnTo>
                    <a:pt x="828"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14"/>
            <p:cNvSpPr/>
            <p:nvPr/>
          </p:nvSpPr>
          <p:spPr>
            <a:xfrm>
              <a:off x="1612156" y="1823604"/>
              <a:ext cx="76307" cy="122"/>
            </a:xfrm>
            <a:custGeom>
              <a:avLst/>
              <a:gdLst/>
              <a:ahLst/>
              <a:cxnLst/>
              <a:rect l="l" t="t" r="r" b="b"/>
              <a:pathLst>
                <a:path w="628" h="1" fill="none" extrusionOk="0">
                  <a:moveTo>
                    <a:pt x="1" y="1"/>
                  </a:moveTo>
                  <a:lnTo>
                    <a:pt x="627"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6" name="Google Shape;1106;p14"/>
          <p:cNvGrpSpPr/>
          <p:nvPr/>
        </p:nvGrpSpPr>
        <p:grpSpPr>
          <a:xfrm>
            <a:off x="3363525" y="1622521"/>
            <a:ext cx="3042600" cy="1562680"/>
            <a:chOff x="3363525" y="1622521"/>
            <a:chExt cx="3042600" cy="1562680"/>
          </a:xfrm>
        </p:grpSpPr>
        <p:grpSp>
          <p:nvGrpSpPr>
            <p:cNvPr id="1107" name="Google Shape;1107;p14"/>
            <p:cNvGrpSpPr/>
            <p:nvPr/>
          </p:nvGrpSpPr>
          <p:grpSpPr>
            <a:xfrm>
              <a:off x="3363525" y="1622521"/>
              <a:ext cx="3042600" cy="877163"/>
              <a:chOff x="3363525" y="1503696"/>
              <a:chExt cx="3042600" cy="877163"/>
            </a:xfrm>
          </p:grpSpPr>
          <p:sp>
            <p:nvSpPr>
              <p:cNvPr id="1108" name="Google Shape;1108;p14"/>
              <p:cNvSpPr/>
              <p:nvPr/>
            </p:nvSpPr>
            <p:spPr>
              <a:xfrm>
                <a:off x="3828305" y="1649868"/>
                <a:ext cx="584816" cy="584816"/>
              </a:xfrm>
              <a:custGeom>
                <a:avLst/>
                <a:gdLst/>
                <a:ahLst/>
                <a:cxnLst/>
                <a:rect l="l" t="t" r="r" b="b"/>
                <a:pathLst>
                  <a:path w="4813" h="4813" fill="none" extrusionOk="0">
                    <a:moveTo>
                      <a:pt x="0" y="0"/>
                    </a:moveTo>
                    <a:lnTo>
                      <a:pt x="4812" y="0"/>
                    </a:lnTo>
                    <a:lnTo>
                      <a:pt x="4812" y="4812"/>
                    </a:lnTo>
                    <a:lnTo>
                      <a:pt x="0" y="4812"/>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14"/>
              <p:cNvSpPr/>
              <p:nvPr/>
            </p:nvSpPr>
            <p:spPr>
              <a:xfrm>
                <a:off x="3770468" y="2292396"/>
                <a:ext cx="122" cy="122"/>
              </a:xfrm>
              <a:custGeom>
                <a:avLst/>
                <a:gdLst/>
                <a:ahLst/>
                <a:cxnLst/>
                <a:rect l="l" t="t" r="r" b="b"/>
                <a:pathLst>
                  <a:path w="1" h="1" fill="none" extrusionOk="0">
                    <a:moveTo>
                      <a:pt x="0" y="0"/>
                    </a:moveTo>
                    <a:lnTo>
                      <a:pt x="0" y="0"/>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14"/>
              <p:cNvSpPr/>
              <p:nvPr/>
            </p:nvSpPr>
            <p:spPr>
              <a:xfrm>
                <a:off x="3770468" y="1613295"/>
                <a:ext cx="122" cy="633540"/>
              </a:xfrm>
              <a:custGeom>
                <a:avLst/>
                <a:gdLst/>
                <a:ahLst/>
                <a:cxnLst/>
                <a:rect l="l" t="t" r="r" b="b"/>
                <a:pathLst>
                  <a:path w="1" h="5214" fill="none" extrusionOk="0">
                    <a:moveTo>
                      <a:pt x="0" y="5213"/>
                    </a:moveTo>
                    <a:lnTo>
                      <a:pt x="0"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14"/>
              <p:cNvSpPr/>
              <p:nvPr/>
            </p:nvSpPr>
            <p:spPr>
              <a:xfrm>
                <a:off x="3770468" y="1591910"/>
                <a:ext cx="122" cy="122"/>
              </a:xfrm>
              <a:custGeom>
                <a:avLst/>
                <a:gdLst/>
                <a:ahLst/>
                <a:cxnLst/>
                <a:rect l="l" t="t" r="r" b="b"/>
                <a:pathLst>
                  <a:path w="1" h="1" fill="none" extrusionOk="0">
                    <a:moveTo>
                      <a:pt x="0" y="1"/>
                    </a:moveTo>
                    <a:lnTo>
                      <a:pt x="0" y="1"/>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14"/>
              <p:cNvSpPr/>
              <p:nvPr/>
            </p:nvSpPr>
            <p:spPr>
              <a:xfrm>
                <a:off x="3816033" y="1591910"/>
                <a:ext cx="633662" cy="122"/>
              </a:xfrm>
              <a:custGeom>
                <a:avLst/>
                <a:gdLst/>
                <a:ahLst/>
                <a:cxnLst/>
                <a:rect l="l" t="t" r="r" b="b"/>
                <a:pathLst>
                  <a:path w="5215" h="1" fill="none" extrusionOk="0">
                    <a:moveTo>
                      <a:pt x="1" y="1"/>
                    </a:moveTo>
                    <a:lnTo>
                      <a:pt x="5214"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14"/>
              <p:cNvSpPr/>
              <p:nvPr/>
            </p:nvSpPr>
            <p:spPr>
              <a:xfrm>
                <a:off x="4470832" y="1591910"/>
                <a:ext cx="122" cy="122"/>
              </a:xfrm>
              <a:custGeom>
                <a:avLst/>
                <a:gdLst/>
                <a:ahLst/>
                <a:cxnLst/>
                <a:rect l="l" t="t" r="r" b="b"/>
                <a:pathLst>
                  <a:path w="1" h="1" fill="none" extrusionOk="0">
                    <a:moveTo>
                      <a:pt x="0" y="1"/>
                    </a:moveTo>
                    <a:lnTo>
                      <a:pt x="0" y="1"/>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14"/>
              <p:cNvSpPr/>
              <p:nvPr/>
            </p:nvSpPr>
            <p:spPr>
              <a:xfrm>
                <a:off x="4470832" y="1634559"/>
                <a:ext cx="122" cy="633540"/>
              </a:xfrm>
              <a:custGeom>
                <a:avLst/>
                <a:gdLst/>
                <a:ahLst/>
                <a:cxnLst/>
                <a:rect l="l" t="t" r="r" b="b"/>
                <a:pathLst>
                  <a:path w="1" h="5214" fill="none" extrusionOk="0">
                    <a:moveTo>
                      <a:pt x="0" y="1"/>
                    </a:moveTo>
                    <a:lnTo>
                      <a:pt x="0" y="5214"/>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14"/>
              <p:cNvSpPr/>
              <p:nvPr/>
            </p:nvSpPr>
            <p:spPr>
              <a:xfrm>
                <a:off x="4470832" y="2292396"/>
                <a:ext cx="122" cy="122"/>
              </a:xfrm>
              <a:custGeom>
                <a:avLst/>
                <a:gdLst/>
                <a:ahLst/>
                <a:cxnLst/>
                <a:rect l="l" t="t" r="r" b="b"/>
                <a:pathLst>
                  <a:path w="1" h="1" fill="none" extrusionOk="0">
                    <a:moveTo>
                      <a:pt x="0" y="0"/>
                    </a:moveTo>
                    <a:lnTo>
                      <a:pt x="0" y="0"/>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14"/>
              <p:cNvSpPr/>
              <p:nvPr/>
            </p:nvSpPr>
            <p:spPr>
              <a:xfrm>
                <a:off x="3794769" y="2292396"/>
                <a:ext cx="633540" cy="122"/>
              </a:xfrm>
              <a:custGeom>
                <a:avLst/>
                <a:gdLst/>
                <a:ahLst/>
                <a:cxnLst/>
                <a:rect l="l" t="t" r="r" b="b"/>
                <a:pathLst>
                  <a:path w="5214" h="1" fill="none" extrusionOk="0">
                    <a:moveTo>
                      <a:pt x="5214" y="0"/>
                    </a:moveTo>
                    <a:lnTo>
                      <a:pt x="1"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14"/>
              <p:cNvSpPr/>
              <p:nvPr/>
            </p:nvSpPr>
            <p:spPr>
              <a:xfrm>
                <a:off x="3682132" y="1503696"/>
                <a:ext cx="880200" cy="877163"/>
              </a:xfrm>
              <a:custGeom>
                <a:avLst/>
                <a:gdLst/>
                <a:ahLst/>
                <a:cxnLst/>
                <a:rect l="l" t="t" r="r" b="b"/>
                <a:pathLst>
                  <a:path w="7244" h="7219" fill="none" extrusionOk="0">
                    <a:moveTo>
                      <a:pt x="0" y="0"/>
                    </a:moveTo>
                    <a:lnTo>
                      <a:pt x="7243" y="0"/>
                    </a:lnTo>
                    <a:lnTo>
                      <a:pt x="7243" y="7218"/>
                    </a:lnTo>
                    <a:lnTo>
                      <a:pt x="0" y="7218"/>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14"/>
              <p:cNvSpPr/>
              <p:nvPr/>
            </p:nvSpPr>
            <p:spPr>
              <a:xfrm>
                <a:off x="3586147" y="2030427"/>
                <a:ext cx="94533" cy="122"/>
              </a:xfrm>
              <a:custGeom>
                <a:avLst/>
                <a:gdLst/>
                <a:ahLst/>
                <a:cxnLst/>
                <a:rect l="l" t="t" r="r" b="b"/>
                <a:pathLst>
                  <a:path w="778" h="1" fill="none" extrusionOk="0">
                    <a:moveTo>
                      <a:pt x="778" y="1"/>
                    </a:moveTo>
                    <a:lnTo>
                      <a:pt x="1"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14"/>
              <p:cNvSpPr/>
              <p:nvPr/>
            </p:nvSpPr>
            <p:spPr>
              <a:xfrm>
                <a:off x="3592223" y="1793003"/>
                <a:ext cx="82382" cy="122"/>
              </a:xfrm>
              <a:custGeom>
                <a:avLst/>
                <a:gdLst/>
                <a:ahLst/>
                <a:cxnLst/>
                <a:rect l="l" t="t" r="r" b="b"/>
                <a:pathLst>
                  <a:path w="678" h="1" fill="none" extrusionOk="0">
                    <a:moveTo>
                      <a:pt x="678" y="0"/>
                    </a:moveTo>
                    <a:lnTo>
                      <a:pt x="1"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14"/>
              <p:cNvSpPr/>
              <p:nvPr/>
            </p:nvSpPr>
            <p:spPr>
              <a:xfrm>
                <a:off x="3546537" y="1680245"/>
                <a:ext cx="128069" cy="122"/>
              </a:xfrm>
              <a:custGeom>
                <a:avLst/>
                <a:gdLst/>
                <a:ahLst/>
                <a:cxnLst/>
                <a:rect l="l" t="t" r="r" b="b"/>
                <a:pathLst>
                  <a:path w="1054" h="1" fill="none" extrusionOk="0">
                    <a:moveTo>
                      <a:pt x="1054" y="1"/>
                    </a:moveTo>
                    <a:lnTo>
                      <a:pt x="1"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21" name="Google Shape;1121;p14"/>
              <p:cNvCxnSpPr/>
              <p:nvPr/>
            </p:nvCxnSpPr>
            <p:spPr>
              <a:xfrm>
                <a:off x="3363525" y="1913003"/>
                <a:ext cx="315600" cy="0"/>
              </a:xfrm>
              <a:prstGeom prst="straightConnector1">
                <a:avLst/>
              </a:prstGeom>
              <a:noFill/>
              <a:ln w="9525" cap="flat" cmpd="sng">
                <a:solidFill>
                  <a:schemeClr val="dk2"/>
                </a:solidFill>
                <a:prstDash val="solid"/>
                <a:round/>
                <a:headEnd type="none" w="med" len="med"/>
                <a:tailEnd type="none" w="med" len="med"/>
              </a:ln>
            </p:spPr>
          </p:cxnSp>
          <p:sp>
            <p:nvSpPr>
              <p:cNvPr id="1122" name="Google Shape;1122;p14"/>
              <p:cNvSpPr/>
              <p:nvPr/>
            </p:nvSpPr>
            <p:spPr>
              <a:xfrm>
                <a:off x="4565331" y="2054850"/>
                <a:ext cx="64156" cy="122"/>
              </a:xfrm>
              <a:custGeom>
                <a:avLst/>
                <a:gdLst/>
                <a:ahLst/>
                <a:cxnLst/>
                <a:rect l="l" t="t" r="r" b="b"/>
                <a:pathLst>
                  <a:path w="528" h="1" fill="none" extrusionOk="0">
                    <a:moveTo>
                      <a:pt x="1" y="0"/>
                    </a:moveTo>
                    <a:lnTo>
                      <a:pt x="527"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14"/>
              <p:cNvSpPr/>
              <p:nvPr/>
            </p:nvSpPr>
            <p:spPr>
              <a:xfrm>
                <a:off x="4562306" y="2164449"/>
                <a:ext cx="100608" cy="122"/>
              </a:xfrm>
              <a:custGeom>
                <a:avLst/>
                <a:gdLst/>
                <a:ahLst/>
                <a:cxnLst/>
                <a:rect l="l" t="t" r="r" b="b"/>
                <a:pathLst>
                  <a:path w="828" h="1" fill="none" extrusionOk="0">
                    <a:moveTo>
                      <a:pt x="1" y="1"/>
                    </a:moveTo>
                    <a:lnTo>
                      <a:pt x="828"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14"/>
              <p:cNvSpPr/>
              <p:nvPr/>
            </p:nvSpPr>
            <p:spPr>
              <a:xfrm>
                <a:off x="4562194" y="1722894"/>
                <a:ext cx="100608" cy="122"/>
              </a:xfrm>
              <a:custGeom>
                <a:avLst/>
                <a:gdLst/>
                <a:ahLst/>
                <a:cxnLst/>
                <a:rect l="l" t="t" r="r" b="b"/>
                <a:pathLst>
                  <a:path w="828" h="1" fill="none" extrusionOk="0">
                    <a:moveTo>
                      <a:pt x="1" y="1"/>
                    </a:moveTo>
                    <a:lnTo>
                      <a:pt x="828"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14"/>
              <p:cNvSpPr/>
              <p:nvPr/>
            </p:nvSpPr>
            <p:spPr>
              <a:xfrm>
                <a:off x="4562206" y="1814267"/>
                <a:ext cx="76307" cy="122"/>
              </a:xfrm>
              <a:custGeom>
                <a:avLst/>
                <a:gdLst/>
                <a:ahLst/>
                <a:cxnLst/>
                <a:rect l="l" t="t" r="r" b="b"/>
                <a:pathLst>
                  <a:path w="628" h="1" fill="none" extrusionOk="0">
                    <a:moveTo>
                      <a:pt x="1" y="1"/>
                    </a:moveTo>
                    <a:lnTo>
                      <a:pt x="627"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26" name="Google Shape;1126;p14"/>
              <p:cNvCxnSpPr/>
              <p:nvPr/>
            </p:nvCxnSpPr>
            <p:spPr>
              <a:xfrm>
                <a:off x="4565325" y="1922925"/>
                <a:ext cx="1840800" cy="0"/>
              </a:xfrm>
              <a:prstGeom prst="straightConnector1">
                <a:avLst/>
              </a:prstGeom>
              <a:noFill/>
              <a:ln w="9525" cap="flat" cmpd="sng">
                <a:solidFill>
                  <a:schemeClr val="dk2"/>
                </a:solidFill>
                <a:prstDash val="solid"/>
                <a:round/>
                <a:headEnd type="none" w="med" len="med"/>
                <a:tailEnd type="oval" w="med" len="med"/>
              </a:ln>
            </p:spPr>
          </p:cxnSp>
        </p:grpSp>
        <p:grpSp>
          <p:nvGrpSpPr>
            <p:cNvPr id="1127" name="Google Shape;1127;p14"/>
            <p:cNvGrpSpPr/>
            <p:nvPr/>
          </p:nvGrpSpPr>
          <p:grpSpPr>
            <a:xfrm>
              <a:off x="3369450" y="2030500"/>
              <a:ext cx="227100" cy="1154701"/>
              <a:chOff x="418775" y="1955343"/>
              <a:chExt cx="227100" cy="1116300"/>
            </a:xfrm>
          </p:grpSpPr>
          <p:cxnSp>
            <p:nvCxnSpPr>
              <p:cNvPr id="1128" name="Google Shape;1128;p14"/>
              <p:cNvCxnSpPr/>
              <p:nvPr/>
            </p:nvCxnSpPr>
            <p:spPr>
              <a:xfrm>
                <a:off x="420900" y="1955343"/>
                <a:ext cx="0" cy="1116300"/>
              </a:xfrm>
              <a:prstGeom prst="straightConnector1">
                <a:avLst/>
              </a:prstGeom>
              <a:noFill/>
              <a:ln w="9525" cap="flat" cmpd="sng">
                <a:solidFill>
                  <a:schemeClr val="dk2"/>
                </a:solidFill>
                <a:prstDash val="solid"/>
                <a:round/>
                <a:headEnd type="none" w="med" len="med"/>
                <a:tailEnd type="none" w="med" len="med"/>
              </a:ln>
            </p:spPr>
          </p:cxnSp>
          <p:cxnSp>
            <p:nvCxnSpPr>
              <p:cNvPr id="1129" name="Google Shape;1129;p14"/>
              <p:cNvCxnSpPr/>
              <p:nvPr/>
            </p:nvCxnSpPr>
            <p:spPr>
              <a:xfrm>
                <a:off x="418775" y="3067534"/>
                <a:ext cx="227100" cy="0"/>
              </a:xfrm>
              <a:prstGeom prst="straightConnector1">
                <a:avLst/>
              </a:prstGeom>
              <a:noFill/>
              <a:ln w="9525" cap="flat" cmpd="sng">
                <a:solidFill>
                  <a:schemeClr val="dk2"/>
                </a:solidFill>
                <a:prstDash val="solid"/>
                <a:round/>
                <a:headEnd type="none" w="med" len="med"/>
                <a:tailEnd type="oval" w="med" len="med"/>
              </a:ln>
            </p:spPr>
          </p:cxnSp>
        </p:grpSp>
      </p:grpSp>
      <p:grpSp>
        <p:nvGrpSpPr>
          <p:cNvPr id="1130" name="Google Shape;1130;p14"/>
          <p:cNvGrpSpPr/>
          <p:nvPr/>
        </p:nvGrpSpPr>
        <p:grpSpPr>
          <a:xfrm>
            <a:off x="6368275" y="1619796"/>
            <a:ext cx="1299390" cy="1565405"/>
            <a:chOff x="6368275" y="1619796"/>
            <a:chExt cx="1299390" cy="1565405"/>
          </a:xfrm>
        </p:grpSpPr>
        <p:grpSp>
          <p:nvGrpSpPr>
            <p:cNvPr id="1131" name="Google Shape;1131;p14"/>
            <p:cNvGrpSpPr/>
            <p:nvPr/>
          </p:nvGrpSpPr>
          <p:grpSpPr>
            <a:xfrm>
              <a:off x="6368275" y="1619796"/>
              <a:ext cx="1299390" cy="877163"/>
              <a:chOff x="3363525" y="1503696"/>
              <a:chExt cx="1299390" cy="877163"/>
            </a:xfrm>
          </p:grpSpPr>
          <p:sp>
            <p:nvSpPr>
              <p:cNvPr id="1132" name="Google Shape;1132;p14"/>
              <p:cNvSpPr/>
              <p:nvPr/>
            </p:nvSpPr>
            <p:spPr>
              <a:xfrm>
                <a:off x="3828305" y="1649868"/>
                <a:ext cx="584816" cy="584816"/>
              </a:xfrm>
              <a:custGeom>
                <a:avLst/>
                <a:gdLst/>
                <a:ahLst/>
                <a:cxnLst/>
                <a:rect l="l" t="t" r="r" b="b"/>
                <a:pathLst>
                  <a:path w="4813" h="4813" fill="none" extrusionOk="0">
                    <a:moveTo>
                      <a:pt x="0" y="0"/>
                    </a:moveTo>
                    <a:lnTo>
                      <a:pt x="4812" y="0"/>
                    </a:lnTo>
                    <a:lnTo>
                      <a:pt x="4812" y="4812"/>
                    </a:lnTo>
                    <a:lnTo>
                      <a:pt x="0" y="4812"/>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14"/>
              <p:cNvSpPr/>
              <p:nvPr/>
            </p:nvSpPr>
            <p:spPr>
              <a:xfrm>
                <a:off x="3770468" y="2292396"/>
                <a:ext cx="122" cy="122"/>
              </a:xfrm>
              <a:custGeom>
                <a:avLst/>
                <a:gdLst/>
                <a:ahLst/>
                <a:cxnLst/>
                <a:rect l="l" t="t" r="r" b="b"/>
                <a:pathLst>
                  <a:path w="1" h="1" fill="none" extrusionOk="0">
                    <a:moveTo>
                      <a:pt x="0" y="0"/>
                    </a:moveTo>
                    <a:lnTo>
                      <a:pt x="0" y="0"/>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14"/>
              <p:cNvSpPr/>
              <p:nvPr/>
            </p:nvSpPr>
            <p:spPr>
              <a:xfrm>
                <a:off x="3770468" y="1613295"/>
                <a:ext cx="122" cy="633540"/>
              </a:xfrm>
              <a:custGeom>
                <a:avLst/>
                <a:gdLst/>
                <a:ahLst/>
                <a:cxnLst/>
                <a:rect l="l" t="t" r="r" b="b"/>
                <a:pathLst>
                  <a:path w="1" h="5214" fill="none" extrusionOk="0">
                    <a:moveTo>
                      <a:pt x="0" y="5213"/>
                    </a:moveTo>
                    <a:lnTo>
                      <a:pt x="0"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14"/>
              <p:cNvSpPr/>
              <p:nvPr/>
            </p:nvSpPr>
            <p:spPr>
              <a:xfrm>
                <a:off x="3770468" y="1591910"/>
                <a:ext cx="122" cy="122"/>
              </a:xfrm>
              <a:custGeom>
                <a:avLst/>
                <a:gdLst/>
                <a:ahLst/>
                <a:cxnLst/>
                <a:rect l="l" t="t" r="r" b="b"/>
                <a:pathLst>
                  <a:path w="1" h="1" fill="none" extrusionOk="0">
                    <a:moveTo>
                      <a:pt x="0" y="1"/>
                    </a:moveTo>
                    <a:lnTo>
                      <a:pt x="0" y="1"/>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14"/>
              <p:cNvSpPr/>
              <p:nvPr/>
            </p:nvSpPr>
            <p:spPr>
              <a:xfrm>
                <a:off x="3816033" y="1591910"/>
                <a:ext cx="633662" cy="122"/>
              </a:xfrm>
              <a:custGeom>
                <a:avLst/>
                <a:gdLst/>
                <a:ahLst/>
                <a:cxnLst/>
                <a:rect l="l" t="t" r="r" b="b"/>
                <a:pathLst>
                  <a:path w="5215" h="1" fill="none" extrusionOk="0">
                    <a:moveTo>
                      <a:pt x="1" y="1"/>
                    </a:moveTo>
                    <a:lnTo>
                      <a:pt x="5214"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14"/>
              <p:cNvSpPr/>
              <p:nvPr/>
            </p:nvSpPr>
            <p:spPr>
              <a:xfrm>
                <a:off x="4470832" y="1591910"/>
                <a:ext cx="122" cy="122"/>
              </a:xfrm>
              <a:custGeom>
                <a:avLst/>
                <a:gdLst/>
                <a:ahLst/>
                <a:cxnLst/>
                <a:rect l="l" t="t" r="r" b="b"/>
                <a:pathLst>
                  <a:path w="1" h="1" fill="none" extrusionOk="0">
                    <a:moveTo>
                      <a:pt x="0" y="1"/>
                    </a:moveTo>
                    <a:lnTo>
                      <a:pt x="0" y="1"/>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14"/>
              <p:cNvSpPr/>
              <p:nvPr/>
            </p:nvSpPr>
            <p:spPr>
              <a:xfrm>
                <a:off x="4470832" y="1634559"/>
                <a:ext cx="122" cy="633540"/>
              </a:xfrm>
              <a:custGeom>
                <a:avLst/>
                <a:gdLst/>
                <a:ahLst/>
                <a:cxnLst/>
                <a:rect l="l" t="t" r="r" b="b"/>
                <a:pathLst>
                  <a:path w="1" h="5214" fill="none" extrusionOk="0">
                    <a:moveTo>
                      <a:pt x="0" y="1"/>
                    </a:moveTo>
                    <a:lnTo>
                      <a:pt x="0" y="5214"/>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14"/>
              <p:cNvSpPr/>
              <p:nvPr/>
            </p:nvSpPr>
            <p:spPr>
              <a:xfrm>
                <a:off x="4470832" y="2292396"/>
                <a:ext cx="122" cy="122"/>
              </a:xfrm>
              <a:custGeom>
                <a:avLst/>
                <a:gdLst/>
                <a:ahLst/>
                <a:cxnLst/>
                <a:rect l="l" t="t" r="r" b="b"/>
                <a:pathLst>
                  <a:path w="1" h="1" fill="none" extrusionOk="0">
                    <a:moveTo>
                      <a:pt x="0" y="0"/>
                    </a:moveTo>
                    <a:lnTo>
                      <a:pt x="0" y="0"/>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14"/>
              <p:cNvSpPr/>
              <p:nvPr/>
            </p:nvSpPr>
            <p:spPr>
              <a:xfrm>
                <a:off x="3794769" y="2292396"/>
                <a:ext cx="633540" cy="122"/>
              </a:xfrm>
              <a:custGeom>
                <a:avLst/>
                <a:gdLst/>
                <a:ahLst/>
                <a:cxnLst/>
                <a:rect l="l" t="t" r="r" b="b"/>
                <a:pathLst>
                  <a:path w="5214" h="1" fill="none" extrusionOk="0">
                    <a:moveTo>
                      <a:pt x="5214" y="0"/>
                    </a:moveTo>
                    <a:lnTo>
                      <a:pt x="1"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14"/>
              <p:cNvSpPr/>
              <p:nvPr/>
            </p:nvSpPr>
            <p:spPr>
              <a:xfrm>
                <a:off x="3682132" y="1503696"/>
                <a:ext cx="880200" cy="877163"/>
              </a:xfrm>
              <a:custGeom>
                <a:avLst/>
                <a:gdLst/>
                <a:ahLst/>
                <a:cxnLst/>
                <a:rect l="l" t="t" r="r" b="b"/>
                <a:pathLst>
                  <a:path w="7244" h="7219" fill="none" extrusionOk="0">
                    <a:moveTo>
                      <a:pt x="0" y="0"/>
                    </a:moveTo>
                    <a:lnTo>
                      <a:pt x="7243" y="0"/>
                    </a:lnTo>
                    <a:lnTo>
                      <a:pt x="7243" y="7218"/>
                    </a:lnTo>
                    <a:lnTo>
                      <a:pt x="0" y="7218"/>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14"/>
              <p:cNvSpPr/>
              <p:nvPr/>
            </p:nvSpPr>
            <p:spPr>
              <a:xfrm>
                <a:off x="3586147" y="2030427"/>
                <a:ext cx="94533" cy="122"/>
              </a:xfrm>
              <a:custGeom>
                <a:avLst/>
                <a:gdLst/>
                <a:ahLst/>
                <a:cxnLst/>
                <a:rect l="l" t="t" r="r" b="b"/>
                <a:pathLst>
                  <a:path w="778" h="1" fill="none" extrusionOk="0">
                    <a:moveTo>
                      <a:pt x="778" y="1"/>
                    </a:moveTo>
                    <a:lnTo>
                      <a:pt x="1"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14"/>
              <p:cNvSpPr/>
              <p:nvPr/>
            </p:nvSpPr>
            <p:spPr>
              <a:xfrm>
                <a:off x="3592223" y="1793003"/>
                <a:ext cx="82382" cy="122"/>
              </a:xfrm>
              <a:custGeom>
                <a:avLst/>
                <a:gdLst/>
                <a:ahLst/>
                <a:cxnLst/>
                <a:rect l="l" t="t" r="r" b="b"/>
                <a:pathLst>
                  <a:path w="678" h="1" fill="none" extrusionOk="0">
                    <a:moveTo>
                      <a:pt x="678" y="0"/>
                    </a:moveTo>
                    <a:lnTo>
                      <a:pt x="1"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14"/>
              <p:cNvSpPr/>
              <p:nvPr/>
            </p:nvSpPr>
            <p:spPr>
              <a:xfrm>
                <a:off x="3546537" y="1680245"/>
                <a:ext cx="128069" cy="122"/>
              </a:xfrm>
              <a:custGeom>
                <a:avLst/>
                <a:gdLst/>
                <a:ahLst/>
                <a:cxnLst/>
                <a:rect l="l" t="t" r="r" b="b"/>
                <a:pathLst>
                  <a:path w="1054" h="1" fill="none" extrusionOk="0">
                    <a:moveTo>
                      <a:pt x="1054" y="1"/>
                    </a:moveTo>
                    <a:lnTo>
                      <a:pt x="1"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45" name="Google Shape;1145;p14"/>
              <p:cNvCxnSpPr/>
              <p:nvPr/>
            </p:nvCxnSpPr>
            <p:spPr>
              <a:xfrm>
                <a:off x="3363525" y="1925203"/>
                <a:ext cx="315600" cy="0"/>
              </a:xfrm>
              <a:prstGeom prst="straightConnector1">
                <a:avLst/>
              </a:prstGeom>
              <a:noFill/>
              <a:ln w="9525" cap="flat" cmpd="sng">
                <a:solidFill>
                  <a:schemeClr val="dk2"/>
                </a:solidFill>
                <a:prstDash val="solid"/>
                <a:round/>
                <a:headEnd type="none" w="med" len="med"/>
                <a:tailEnd type="none" w="med" len="med"/>
              </a:ln>
            </p:spPr>
          </p:cxnSp>
          <p:sp>
            <p:nvSpPr>
              <p:cNvPr id="1146" name="Google Shape;1146;p14"/>
              <p:cNvSpPr/>
              <p:nvPr/>
            </p:nvSpPr>
            <p:spPr>
              <a:xfrm>
                <a:off x="4565331" y="2054850"/>
                <a:ext cx="64156" cy="122"/>
              </a:xfrm>
              <a:custGeom>
                <a:avLst/>
                <a:gdLst/>
                <a:ahLst/>
                <a:cxnLst/>
                <a:rect l="l" t="t" r="r" b="b"/>
                <a:pathLst>
                  <a:path w="528" h="1" fill="none" extrusionOk="0">
                    <a:moveTo>
                      <a:pt x="1" y="0"/>
                    </a:moveTo>
                    <a:lnTo>
                      <a:pt x="527"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14"/>
              <p:cNvSpPr/>
              <p:nvPr/>
            </p:nvSpPr>
            <p:spPr>
              <a:xfrm>
                <a:off x="4562306" y="2164449"/>
                <a:ext cx="100608" cy="122"/>
              </a:xfrm>
              <a:custGeom>
                <a:avLst/>
                <a:gdLst/>
                <a:ahLst/>
                <a:cxnLst/>
                <a:rect l="l" t="t" r="r" b="b"/>
                <a:pathLst>
                  <a:path w="828" h="1" fill="none" extrusionOk="0">
                    <a:moveTo>
                      <a:pt x="1" y="1"/>
                    </a:moveTo>
                    <a:lnTo>
                      <a:pt x="828"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14"/>
              <p:cNvSpPr/>
              <p:nvPr/>
            </p:nvSpPr>
            <p:spPr>
              <a:xfrm>
                <a:off x="4562194" y="1722894"/>
                <a:ext cx="100608" cy="122"/>
              </a:xfrm>
              <a:custGeom>
                <a:avLst/>
                <a:gdLst/>
                <a:ahLst/>
                <a:cxnLst/>
                <a:rect l="l" t="t" r="r" b="b"/>
                <a:pathLst>
                  <a:path w="828" h="1" fill="none" extrusionOk="0">
                    <a:moveTo>
                      <a:pt x="1" y="1"/>
                    </a:moveTo>
                    <a:lnTo>
                      <a:pt x="828"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14"/>
              <p:cNvSpPr/>
              <p:nvPr/>
            </p:nvSpPr>
            <p:spPr>
              <a:xfrm>
                <a:off x="4562206" y="1814267"/>
                <a:ext cx="76307" cy="122"/>
              </a:xfrm>
              <a:custGeom>
                <a:avLst/>
                <a:gdLst/>
                <a:ahLst/>
                <a:cxnLst/>
                <a:rect l="l" t="t" r="r" b="b"/>
                <a:pathLst>
                  <a:path w="628" h="1" fill="none" extrusionOk="0">
                    <a:moveTo>
                      <a:pt x="1" y="1"/>
                    </a:moveTo>
                    <a:lnTo>
                      <a:pt x="627"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0" name="Google Shape;1150;p14"/>
            <p:cNvGrpSpPr/>
            <p:nvPr/>
          </p:nvGrpSpPr>
          <p:grpSpPr>
            <a:xfrm>
              <a:off x="6374325" y="2030500"/>
              <a:ext cx="227100" cy="1154701"/>
              <a:chOff x="418775" y="1955343"/>
              <a:chExt cx="227100" cy="1116300"/>
            </a:xfrm>
          </p:grpSpPr>
          <p:cxnSp>
            <p:nvCxnSpPr>
              <p:cNvPr id="1151" name="Google Shape;1151;p14"/>
              <p:cNvCxnSpPr/>
              <p:nvPr/>
            </p:nvCxnSpPr>
            <p:spPr>
              <a:xfrm>
                <a:off x="420900" y="1955343"/>
                <a:ext cx="0" cy="1116300"/>
              </a:xfrm>
              <a:prstGeom prst="straightConnector1">
                <a:avLst/>
              </a:prstGeom>
              <a:noFill/>
              <a:ln w="9525" cap="flat" cmpd="sng">
                <a:solidFill>
                  <a:schemeClr val="dk2"/>
                </a:solidFill>
                <a:prstDash val="solid"/>
                <a:round/>
                <a:headEnd type="none" w="med" len="med"/>
                <a:tailEnd type="none" w="med" len="med"/>
              </a:ln>
            </p:spPr>
          </p:cxnSp>
          <p:cxnSp>
            <p:nvCxnSpPr>
              <p:cNvPr id="1152" name="Google Shape;1152;p14"/>
              <p:cNvCxnSpPr/>
              <p:nvPr/>
            </p:nvCxnSpPr>
            <p:spPr>
              <a:xfrm>
                <a:off x="418775" y="3067534"/>
                <a:ext cx="227100" cy="0"/>
              </a:xfrm>
              <a:prstGeom prst="straightConnector1">
                <a:avLst/>
              </a:prstGeom>
              <a:noFill/>
              <a:ln w="9525" cap="flat" cmpd="sng">
                <a:solidFill>
                  <a:schemeClr val="dk2"/>
                </a:solidFill>
                <a:prstDash val="solid"/>
                <a:round/>
                <a:headEnd type="none" w="med" len="med"/>
                <a:tailEnd type="oval" w="med" len="med"/>
              </a:ln>
            </p:spPr>
          </p:cxnSp>
        </p:grpSp>
      </p:grpSp>
      <p:grpSp>
        <p:nvGrpSpPr>
          <p:cNvPr id="1153" name="Google Shape;1153;p14"/>
          <p:cNvGrpSpPr/>
          <p:nvPr/>
        </p:nvGrpSpPr>
        <p:grpSpPr>
          <a:xfrm flipH="1">
            <a:off x="-274340" y="-2483486"/>
            <a:ext cx="7884219" cy="3433770"/>
            <a:chOff x="24125" y="294775"/>
            <a:chExt cx="7767703" cy="3383025"/>
          </a:xfrm>
        </p:grpSpPr>
        <p:sp>
          <p:nvSpPr>
            <p:cNvPr id="1154" name="Google Shape;1154;p14"/>
            <p:cNvSpPr/>
            <p:nvPr/>
          </p:nvSpPr>
          <p:spPr>
            <a:xfrm>
              <a:off x="1686375" y="607200"/>
              <a:ext cx="142125" cy="129550"/>
            </a:xfrm>
            <a:custGeom>
              <a:avLst/>
              <a:gdLst/>
              <a:ahLst/>
              <a:cxnLst/>
              <a:rect l="l" t="t" r="r" b="b"/>
              <a:pathLst>
                <a:path w="5685" h="5182" extrusionOk="0">
                  <a:moveTo>
                    <a:pt x="2834" y="1"/>
                  </a:moveTo>
                  <a:cubicBezTo>
                    <a:pt x="2169" y="1"/>
                    <a:pt x="1507" y="252"/>
                    <a:pt x="1005" y="754"/>
                  </a:cubicBezTo>
                  <a:cubicBezTo>
                    <a:pt x="1" y="1781"/>
                    <a:pt x="1" y="3402"/>
                    <a:pt x="1005" y="4429"/>
                  </a:cubicBezTo>
                  <a:cubicBezTo>
                    <a:pt x="1507" y="4931"/>
                    <a:pt x="2169" y="5182"/>
                    <a:pt x="2834" y="5182"/>
                  </a:cubicBezTo>
                  <a:cubicBezTo>
                    <a:pt x="3499" y="5182"/>
                    <a:pt x="4166" y="4931"/>
                    <a:pt x="4680" y="4429"/>
                  </a:cubicBezTo>
                  <a:cubicBezTo>
                    <a:pt x="5684" y="3402"/>
                    <a:pt x="5684" y="1781"/>
                    <a:pt x="4680" y="754"/>
                  </a:cubicBezTo>
                  <a:cubicBezTo>
                    <a:pt x="4166" y="252"/>
                    <a:pt x="3499" y="1"/>
                    <a:pt x="28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14"/>
            <p:cNvSpPr/>
            <p:nvPr/>
          </p:nvSpPr>
          <p:spPr>
            <a:xfrm>
              <a:off x="6609800" y="3191600"/>
              <a:ext cx="148950" cy="93025"/>
            </a:xfrm>
            <a:custGeom>
              <a:avLst/>
              <a:gdLst/>
              <a:ahLst/>
              <a:cxnLst/>
              <a:rect l="l" t="t" r="r" b="b"/>
              <a:pathLst>
                <a:path w="5958" h="3721" extrusionOk="0">
                  <a:moveTo>
                    <a:pt x="0" y="0"/>
                  </a:moveTo>
                  <a:lnTo>
                    <a:pt x="3584" y="3721"/>
                  </a:lnTo>
                  <a:lnTo>
                    <a:pt x="5958" y="3721"/>
                  </a:lnTo>
                  <a:lnTo>
                    <a:pt x="23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14"/>
            <p:cNvSpPr/>
            <p:nvPr/>
          </p:nvSpPr>
          <p:spPr>
            <a:xfrm>
              <a:off x="6721650" y="3191600"/>
              <a:ext cx="149525" cy="93025"/>
            </a:xfrm>
            <a:custGeom>
              <a:avLst/>
              <a:gdLst/>
              <a:ahLst/>
              <a:cxnLst/>
              <a:rect l="l" t="t" r="r" b="b"/>
              <a:pathLst>
                <a:path w="5981" h="3721" extrusionOk="0">
                  <a:moveTo>
                    <a:pt x="0" y="0"/>
                  </a:moveTo>
                  <a:lnTo>
                    <a:pt x="3584" y="3721"/>
                  </a:lnTo>
                  <a:lnTo>
                    <a:pt x="5980" y="3721"/>
                  </a:lnTo>
                  <a:lnTo>
                    <a:pt x="23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14"/>
            <p:cNvSpPr/>
            <p:nvPr/>
          </p:nvSpPr>
          <p:spPr>
            <a:xfrm>
              <a:off x="6834050" y="3191600"/>
              <a:ext cx="148975" cy="93025"/>
            </a:xfrm>
            <a:custGeom>
              <a:avLst/>
              <a:gdLst/>
              <a:ahLst/>
              <a:cxnLst/>
              <a:rect l="l" t="t" r="r" b="b"/>
              <a:pathLst>
                <a:path w="5959" h="3721" extrusionOk="0">
                  <a:moveTo>
                    <a:pt x="1" y="0"/>
                  </a:moveTo>
                  <a:lnTo>
                    <a:pt x="3584" y="3721"/>
                  </a:lnTo>
                  <a:lnTo>
                    <a:pt x="5958" y="3721"/>
                  </a:lnTo>
                  <a:lnTo>
                    <a:pt x="237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14"/>
            <p:cNvSpPr/>
            <p:nvPr/>
          </p:nvSpPr>
          <p:spPr>
            <a:xfrm>
              <a:off x="6945900" y="3191600"/>
              <a:ext cx="148950" cy="93025"/>
            </a:xfrm>
            <a:custGeom>
              <a:avLst/>
              <a:gdLst/>
              <a:ahLst/>
              <a:cxnLst/>
              <a:rect l="l" t="t" r="r" b="b"/>
              <a:pathLst>
                <a:path w="5958" h="3721" extrusionOk="0">
                  <a:moveTo>
                    <a:pt x="0" y="0"/>
                  </a:moveTo>
                  <a:lnTo>
                    <a:pt x="3584" y="3721"/>
                  </a:lnTo>
                  <a:lnTo>
                    <a:pt x="5958" y="3721"/>
                  </a:lnTo>
                  <a:lnTo>
                    <a:pt x="23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14"/>
            <p:cNvSpPr/>
            <p:nvPr/>
          </p:nvSpPr>
          <p:spPr>
            <a:xfrm>
              <a:off x="7057750" y="3191600"/>
              <a:ext cx="149525" cy="93025"/>
            </a:xfrm>
            <a:custGeom>
              <a:avLst/>
              <a:gdLst/>
              <a:ahLst/>
              <a:cxnLst/>
              <a:rect l="l" t="t" r="r" b="b"/>
              <a:pathLst>
                <a:path w="5981" h="3721" extrusionOk="0">
                  <a:moveTo>
                    <a:pt x="0" y="0"/>
                  </a:moveTo>
                  <a:lnTo>
                    <a:pt x="3607" y="3721"/>
                  </a:lnTo>
                  <a:lnTo>
                    <a:pt x="5980" y="3721"/>
                  </a:lnTo>
                  <a:lnTo>
                    <a:pt x="239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14"/>
            <p:cNvSpPr/>
            <p:nvPr/>
          </p:nvSpPr>
          <p:spPr>
            <a:xfrm>
              <a:off x="7170150" y="3191600"/>
              <a:ext cx="148975" cy="93025"/>
            </a:xfrm>
            <a:custGeom>
              <a:avLst/>
              <a:gdLst/>
              <a:ahLst/>
              <a:cxnLst/>
              <a:rect l="l" t="t" r="r" b="b"/>
              <a:pathLst>
                <a:path w="5959" h="3721" extrusionOk="0">
                  <a:moveTo>
                    <a:pt x="1" y="0"/>
                  </a:moveTo>
                  <a:lnTo>
                    <a:pt x="3584" y="3721"/>
                  </a:lnTo>
                  <a:lnTo>
                    <a:pt x="5958" y="3721"/>
                  </a:lnTo>
                  <a:lnTo>
                    <a:pt x="237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14"/>
            <p:cNvSpPr/>
            <p:nvPr/>
          </p:nvSpPr>
          <p:spPr>
            <a:xfrm>
              <a:off x="7282000" y="3191600"/>
              <a:ext cx="149525" cy="93025"/>
            </a:xfrm>
            <a:custGeom>
              <a:avLst/>
              <a:gdLst/>
              <a:ahLst/>
              <a:cxnLst/>
              <a:rect l="l" t="t" r="r" b="b"/>
              <a:pathLst>
                <a:path w="5981" h="3721" extrusionOk="0">
                  <a:moveTo>
                    <a:pt x="1" y="0"/>
                  </a:moveTo>
                  <a:lnTo>
                    <a:pt x="3584" y="3721"/>
                  </a:lnTo>
                  <a:lnTo>
                    <a:pt x="5981" y="3721"/>
                  </a:lnTo>
                  <a:lnTo>
                    <a:pt x="23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14"/>
            <p:cNvSpPr/>
            <p:nvPr/>
          </p:nvSpPr>
          <p:spPr>
            <a:xfrm>
              <a:off x="2406525" y="1218350"/>
              <a:ext cx="5385303" cy="1110475"/>
            </a:xfrm>
            <a:custGeom>
              <a:avLst/>
              <a:gdLst/>
              <a:ahLst/>
              <a:cxnLst/>
              <a:rect l="l" t="t" r="r" b="b"/>
              <a:pathLst>
                <a:path w="206136" h="44419" extrusionOk="0">
                  <a:moveTo>
                    <a:pt x="183" y="0"/>
                  </a:moveTo>
                  <a:cubicBezTo>
                    <a:pt x="91" y="0"/>
                    <a:pt x="0" y="92"/>
                    <a:pt x="0" y="206"/>
                  </a:cubicBezTo>
                  <a:cubicBezTo>
                    <a:pt x="0" y="297"/>
                    <a:pt x="91" y="388"/>
                    <a:pt x="183" y="388"/>
                  </a:cubicBezTo>
                  <a:lnTo>
                    <a:pt x="31887" y="388"/>
                  </a:lnTo>
                  <a:lnTo>
                    <a:pt x="54507" y="23031"/>
                  </a:lnTo>
                  <a:lnTo>
                    <a:pt x="101870" y="23031"/>
                  </a:lnTo>
                  <a:lnTo>
                    <a:pt x="123257" y="44418"/>
                  </a:lnTo>
                  <a:lnTo>
                    <a:pt x="205930" y="44418"/>
                  </a:lnTo>
                  <a:cubicBezTo>
                    <a:pt x="206044" y="44418"/>
                    <a:pt x="206136" y="44327"/>
                    <a:pt x="206136" y="44213"/>
                  </a:cubicBezTo>
                  <a:cubicBezTo>
                    <a:pt x="206136" y="44122"/>
                    <a:pt x="206044" y="44030"/>
                    <a:pt x="205930" y="44030"/>
                  </a:cubicBezTo>
                  <a:lnTo>
                    <a:pt x="123417" y="44030"/>
                  </a:lnTo>
                  <a:lnTo>
                    <a:pt x="102029" y="22643"/>
                  </a:lnTo>
                  <a:lnTo>
                    <a:pt x="54667" y="22643"/>
                  </a:lnTo>
                  <a:lnTo>
                    <a:pt x="320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14"/>
            <p:cNvSpPr/>
            <p:nvPr/>
          </p:nvSpPr>
          <p:spPr>
            <a:xfrm>
              <a:off x="987925" y="355975"/>
              <a:ext cx="6210225" cy="1468400"/>
            </a:xfrm>
            <a:custGeom>
              <a:avLst/>
              <a:gdLst/>
              <a:ahLst/>
              <a:cxnLst/>
              <a:rect l="l" t="t" r="r" b="b"/>
              <a:pathLst>
                <a:path w="248409" h="58736" extrusionOk="0">
                  <a:moveTo>
                    <a:pt x="248203" y="1"/>
                  </a:moveTo>
                  <a:cubicBezTo>
                    <a:pt x="248151" y="1"/>
                    <a:pt x="248100" y="18"/>
                    <a:pt x="248066" y="52"/>
                  </a:cubicBezTo>
                  <a:lnTo>
                    <a:pt x="196663" y="51455"/>
                  </a:lnTo>
                  <a:lnTo>
                    <a:pt x="175778" y="51455"/>
                  </a:lnTo>
                  <a:lnTo>
                    <a:pt x="155760" y="31460"/>
                  </a:lnTo>
                  <a:lnTo>
                    <a:pt x="121112" y="31460"/>
                  </a:lnTo>
                  <a:lnTo>
                    <a:pt x="94200" y="58371"/>
                  </a:lnTo>
                  <a:lnTo>
                    <a:pt x="183" y="58371"/>
                  </a:lnTo>
                  <a:cubicBezTo>
                    <a:pt x="92" y="58371"/>
                    <a:pt x="0" y="58439"/>
                    <a:pt x="0" y="58553"/>
                  </a:cubicBezTo>
                  <a:cubicBezTo>
                    <a:pt x="0" y="58645"/>
                    <a:pt x="92" y="58736"/>
                    <a:pt x="183" y="58736"/>
                  </a:cubicBezTo>
                  <a:lnTo>
                    <a:pt x="94360" y="58736"/>
                  </a:lnTo>
                  <a:lnTo>
                    <a:pt x="121248" y="31848"/>
                  </a:lnTo>
                  <a:lnTo>
                    <a:pt x="155623" y="31848"/>
                  </a:lnTo>
                  <a:lnTo>
                    <a:pt x="175618" y="51843"/>
                  </a:lnTo>
                  <a:lnTo>
                    <a:pt x="196823" y="51843"/>
                  </a:lnTo>
                  <a:lnTo>
                    <a:pt x="248340" y="326"/>
                  </a:lnTo>
                  <a:cubicBezTo>
                    <a:pt x="248408" y="235"/>
                    <a:pt x="248408" y="121"/>
                    <a:pt x="248340" y="52"/>
                  </a:cubicBezTo>
                  <a:cubicBezTo>
                    <a:pt x="248306" y="18"/>
                    <a:pt x="248254" y="1"/>
                    <a:pt x="2482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14"/>
            <p:cNvSpPr/>
            <p:nvPr/>
          </p:nvSpPr>
          <p:spPr>
            <a:xfrm>
              <a:off x="1265250" y="1389550"/>
              <a:ext cx="6299250" cy="1955000"/>
            </a:xfrm>
            <a:custGeom>
              <a:avLst/>
              <a:gdLst/>
              <a:ahLst/>
              <a:cxnLst/>
              <a:rect l="l" t="t" r="r" b="b"/>
              <a:pathLst>
                <a:path w="251970" h="78200" extrusionOk="0">
                  <a:moveTo>
                    <a:pt x="389" y="0"/>
                  </a:moveTo>
                  <a:cubicBezTo>
                    <a:pt x="160" y="0"/>
                    <a:pt x="1" y="183"/>
                    <a:pt x="1" y="388"/>
                  </a:cubicBezTo>
                  <a:cubicBezTo>
                    <a:pt x="1" y="593"/>
                    <a:pt x="160" y="776"/>
                    <a:pt x="389" y="776"/>
                  </a:cubicBezTo>
                  <a:lnTo>
                    <a:pt x="66217" y="776"/>
                  </a:lnTo>
                  <a:lnTo>
                    <a:pt x="89179" y="23738"/>
                  </a:lnTo>
                  <a:lnTo>
                    <a:pt x="125197" y="23738"/>
                  </a:lnTo>
                  <a:lnTo>
                    <a:pt x="179659" y="78199"/>
                  </a:lnTo>
                  <a:lnTo>
                    <a:pt x="251581" y="78199"/>
                  </a:lnTo>
                  <a:cubicBezTo>
                    <a:pt x="251787" y="78199"/>
                    <a:pt x="251969" y="78040"/>
                    <a:pt x="251969" y="77834"/>
                  </a:cubicBezTo>
                  <a:cubicBezTo>
                    <a:pt x="251969" y="77606"/>
                    <a:pt x="251787" y="77446"/>
                    <a:pt x="251581" y="77446"/>
                  </a:cubicBezTo>
                  <a:lnTo>
                    <a:pt x="179978" y="77446"/>
                  </a:lnTo>
                  <a:lnTo>
                    <a:pt x="125517" y="22962"/>
                  </a:lnTo>
                  <a:lnTo>
                    <a:pt x="89499" y="22962"/>
                  </a:lnTo>
                  <a:lnTo>
                    <a:pt x="6653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14"/>
            <p:cNvSpPr/>
            <p:nvPr/>
          </p:nvSpPr>
          <p:spPr>
            <a:xfrm>
              <a:off x="1631600" y="1974425"/>
              <a:ext cx="6160000" cy="1095650"/>
            </a:xfrm>
            <a:custGeom>
              <a:avLst/>
              <a:gdLst/>
              <a:ahLst/>
              <a:cxnLst/>
              <a:rect l="l" t="t" r="r" b="b"/>
              <a:pathLst>
                <a:path w="246400" h="43826" extrusionOk="0">
                  <a:moveTo>
                    <a:pt x="183" y="1"/>
                  </a:moveTo>
                  <a:cubicBezTo>
                    <a:pt x="69" y="1"/>
                    <a:pt x="0" y="92"/>
                    <a:pt x="0" y="206"/>
                  </a:cubicBezTo>
                  <a:cubicBezTo>
                    <a:pt x="0" y="298"/>
                    <a:pt x="69" y="389"/>
                    <a:pt x="183" y="389"/>
                  </a:cubicBezTo>
                  <a:lnTo>
                    <a:pt x="61286" y="389"/>
                  </a:lnTo>
                  <a:lnTo>
                    <a:pt x="104723" y="43825"/>
                  </a:lnTo>
                  <a:lnTo>
                    <a:pt x="165210" y="43825"/>
                  </a:lnTo>
                  <a:lnTo>
                    <a:pt x="207414" y="1599"/>
                  </a:lnTo>
                  <a:lnTo>
                    <a:pt x="246217" y="1599"/>
                  </a:lnTo>
                  <a:cubicBezTo>
                    <a:pt x="246308" y="1599"/>
                    <a:pt x="246400" y="1507"/>
                    <a:pt x="246400" y="1416"/>
                  </a:cubicBezTo>
                  <a:cubicBezTo>
                    <a:pt x="246400" y="1302"/>
                    <a:pt x="246308" y="1233"/>
                    <a:pt x="246217" y="1233"/>
                  </a:cubicBezTo>
                  <a:lnTo>
                    <a:pt x="207254" y="1233"/>
                  </a:lnTo>
                  <a:lnTo>
                    <a:pt x="165050" y="43437"/>
                  </a:lnTo>
                  <a:lnTo>
                    <a:pt x="104883" y="43437"/>
                  </a:lnTo>
                  <a:lnTo>
                    <a:pt x="6144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14"/>
            <p:cNvSpPr/>
            <p:nvPr/>
          </p:nvSpPr>
          <p:spPr>
            <a:xfrm>
              <a:off x="1978550" y="331575"/>
              <a:ext cx="4691750" cy="1289675"/>
            </a:xfrm>
            <a:custGeom>
              <a:avLst/>
              <a:gdLst/>
              <a:ahLst/>
              <a:cxnLst/>
              <a:rect l="l" t="t" r="r" b="b"/>
              <a:pathLst>
                <a:path w="187670" h="51587" extrusionOk="0">
                  <a:moveTo>
                    <a:pt x="187453" y="1"/>
                  </a:moveTo>
                  <a:cubicBezTo>
                    <a:pt x="187407" y="1"/>
                    <a:pt x="187362" y="24"/>
                    <a:pt x="187327" y="69"/>
                  </a:cubicBezTo>
                  <a:lnTo>
                    <a:pt x="143594" y="43780"/>
                  </a:lnTo>
                  <a:lnTo>
                    <a:pt x="103992" y="43780"/>
                  </a:lnTo>
                  <a:lnTo>
                    <a:pt x="87444" y="27232"/>
                  </a:lnTo>
                  <a:lnTo>
                    <a:pt x="46838" y="27232"/>
                  </a:lnTo>
                  <a:lnTo>
                    <a:pt x="22871" y="51198"/>
                  </a:lnTo>
                  <a:lnTo>
                    <a:pt x="183" y="51198"/>
                  </a:lnTo>
                  <a:cubicBezTo>
                    <a:pt x="91" y="51198"/>
                    <a:pt x="0" y="51289"/>
                    <a:pt x="0" y="51403"/>
                  </a:cubicBezTo>
                  <a:cubicBezTo>
                    <a:pt x="0" y="51495"/>
                    <a:pt x="91" y="51586"/>
                    <a:pt x="183" y="51586"/>
                  </a:cubicBezTo>
                  <a:lnTo>
                    <a:pt x="23031" y="51586"/>
                  </a:lnTo>
                  <a:lnTo>
                    <a:pt x="46997" y="27620"/>
                  </a:lnTo>
                  <a:lnTo>
                    <a:pt x="87284" y="27620"/>
                  </a:lnTo>
                  <a:lnTo>
                    <a:pt x="103833" y="44168"/>
                  </a:lnTo>
                  <a:lnTo>
                    <a:pt x="143754" y="44168"/>
                  </a:lnTo>
                  <a:lnTo>
                    <a:pt x="187579" y="321"/>
                  </a:lnTo>
                  <a:cubicBezTo>
                    <a:pt x="187670" y="252"/>
                    <a:pt x="187670" y="138"/>
                    <a:pt x="187579" y="69"/>
                  </a:cubicBezTo>
                  <a:cubicBezTo>
                    <a:pt x="187544" y="24"/>
                    <a:pt x="187499" y="1"/>
                    <a:pt x="1874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14"/>
            <p:cNvSpPr/>
            <p:nvPr/>
          </p:nvSpPr>
          <p:spPr>
            <a:xfrm>
              <a:off x="937150" y="2104550"/>
              <a:ext cx="6622775" cy="1510475"/>
            </a:xfrm>
            <a:custGeom>
              <a:avLst/>
              <a:gdLst/>
              <a:ahLst/>
              <a:cxnLst/>
              <a:rect l="l" t="t" r="r" b="b"/>
              <a:pathLst>
                <a:path w="264911" h="60419" extrusionOk="0">
                  <a:moveTo>
                    <a:pt x="183" y="0"/>
                  </a:moveTo>
                  <a:cubicBezTo>
                    <a:pt x="91" y="0"/>
                    <a:pt x="0" y="69"/>
                    <a:pt x="0" y="183"/>
                  </a:cubicBezTo>
                  <a:cubicBezTo>
                    <a:pt x="0" y="297"/>
                    <a:pt x="91" y="365"/>
                    <a:pt x="183" y="365"/>
                  </a:cubicBezTo>
                  <a:lnTo>
                    <a:pt x="57177" y="365"/>
                  </a:lnTo>
                  <a:lnTo>
                    <a:pt x="70941" y="14129"/>
                  </a:lnTo>
                  <a:lnTo>
                    <a:pt x="129214" y="14129"/>
                  </a:lnTo>
                  <a:lnTo>
                    <a:pt x="175504" y="60419"/>
                  </a:lnTo>
                  <a:lnTo>
                    <a:pt x="203419" y="60419"/>
                  </a:lnTo>
                  <a:lnTo>
                    <a:pt x="232316" y="31499"/>
                  </a:lnTo>
                  <a:lnTo>
                    <a:pt x="264705" y="31499"/>
                  </a:lnTo>
                  <a:cubicBezTo>
                    <a:pt x="264819" y="31499"/>
                    <a:pt x="264911" y="31430"/>
                    <a:pt x="264911" y="31316"/>
                  </a:cubicBezTo>
                  <a:cubicBezTo>
                    <a:pt x="264911" y="31225"/>
                    <a:pt x="264819" y="31134"/>
                    <a:pt x="264705" y="31134"/>
                  </a:cubicBezTo>
                  <a:lnTo>
                    <a:pt x="232156" y="31134"/>
                  </a:lnTo>
                  <a:lnTo>
                    <a:pt x="203259" y="60031"/>
                  </a:lnTo>
                  <a:lnTo>
                    <a:pt x="175664" y="60031"/>
                  </a:lnTo>
                  <a:lnTo>
                    <a:pt x="129374" y="13764"/>
                  </a:lnTo>
                  <a:lnTo>
                    <a:pt x="71101" y="13764"/>
                  </a:lnTo>
                  <a:lnTo>
                    <a:pt x="5733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14"/>
            <p:cNvSpPr/>
            <p:nvPr/>
          </p:nvSpPr>
          <p:spPr>
            <a:xfrm>
              <a:off x="1664700" y="294775"/>
              <a:ext cx="3135650" cy="766675"/>
            </a:xfrm>
            <a:custGeom>
              <a:avLst/>
              <a:gdLst/>
              <a:ahLst/>
              <a:cxnLst/>
              <a:rect l="l" t="t" r="r" b="b"/>
              <a:pathLst>
                <a:path w="125426" h="30667" extrusionOk="0">
                  <a:moveTo>
                    <a:pt x="125014" y="1"/>
                  </a:moveTo>
                  <a:cubicBezTo>
                    <a:pt x="124917" y="1"/>
                    <a:pt x="124820" y="35"/>
                    <a:pt x="124741" y="103"/>
                  </a:cubicBezTo>
                  <a:lnTo>
                    <a:pt x="111936" y="12931"/>
                  </a:lnTo>
                  <a:lnTo>
                    <a:pt x="47020" y="12931"/>
                  </a:lnTo>
                  <a:lnTo>
                    <a:pt x="30016" y="29913"/>
                  </a:lnTo>
                  <a:lnTo>
                    <a:pt x="388" y="29913"/>
                  </a:lnTo>
                  <a:cubicBezTo>
                    <a:pt x="160" y="29913"/>
                    <a:pt x="0" y="30073"/>
                    <a:pt x="0" y="30301"/>
                  </a:cubicBezTo>
                  <a:cubicBezTo>
                    <a:pt x="0" y="30507"/>
                    <a:pt x="160" y="30666"/>
                    <a:pt x="388" y="30666"/>
                  </a:cubicBezTo>
                  <a:lnTo>
                    <a:pt x="30335" y="30666"/>
                  </a:lnTo>
                  <a:lnTo>
                    <a:pt x="47340" y="13685"/>
                  </a:lnTo>
                  <a:lnTo>
                    <a:pt x="112255" y="13685"/>
                  </a:lnTo>
                  <a:lnTo>
                    <a:pt x="125288" y="651"/>
                  </a:lnTo>
                  <a:cubicBezTo>
                    <a:pt x="125425" y="514"/>
                    <a:pt x="125425" y="263"/>
                    <a:pt x="125288" y="103"/>
                  </a:cubicBezTo>
                  <a:cubicBezTo>
                    <a:pt x="125208" y="35"/>
                    <a:pt x="125111" y="1"/>
                    <a:pt x="1250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14"/>
            <p:cNvSpPr/>
            <p:nvPr/>
          </p:nvSpPr>
          <p:spPr>
            <a:xfrm>
              <a:off x="100600" y="2193550"/>
              <a:ext cx="3410675" cy="530725"/>
            </a:xfrm>
            <a:custGeom>
              <a:avLst/>
              <a:gdLst/>
              <a:ahLst/>
              <a:cxnLst/>
              <a:rect l="l" t="t" r="r" b="b"/>
              <a:pathLst>
                <a:path w="136427" h="21229" extrusionOk="0">
                  <a:moveTo>
                    <a:pt x="20748" y="1"/>
                  </a:moveTo>
                  <a:lnTo>
                    <a:pt x="160" y="20589"/>
                  </a:lnTo>
                  <a:cubicBezTo>
                    <a:pt x="0" y="20726"/>
                    <a:pt x="0" y="20977"/>
                    <a:pt x="160" y="21114"/>
                  </a:cubicBezTo>
                  <a:cubicBezTo>
                    <a:pt x="228" y="21205"/>
                    <a:pt x="342" y="21228"/>
                    <a:pt x="434" y="21228"/>
                  </a:cubicBezTo>
                  <a:cubicBezTo>
                    <a:pt x="525" y="21228"/>
                    <a:pt x="616" y="21205"/>
                    <a:pt x="708" y="21114"/>
                  </a:cubicBezTo>
                  <a:lnTo>
                    <a:pt x="21045" y="777"/>
                  </a:lnTo>
                  <a:lnTo>
                    <a:pt x="85390" y="777"/>
                  </a:lnTo>
                  <a:lnTo>
                    <a:pt x="103307" y="18672"/>
                  </a:lnTo>
                  <a:lnTo>
                    <a:pt x="136039" y="18672"/>
                  </a:lnTo>
                  <a:cubicBezTo>
                    <a:pt x="136267" y="18672"/>
                    <a:pt x="136427" y="18512"/>
                    <a:pt x="136427" y="18307"/>
                  </a:cubicBezTo>
                  <a:cubicBezTo>
                    <a:pt x="136427" y="18078"/>
                    <a:pt x="136267" y="17919"/>
                    <a:pt x="136039" y="17919"/>
                  </a:cubicBezTo>
                  <a:lnTo>
                    <a:pt x="103627" y="17919"/>
                  </a:lnTo>
                  <a:lnTo>
                    <a:pt x="8570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14"/>
            <p:cNvSpPr/>
            <p:nvPr/>
          </p:nvSpPr>
          <p:spPr>
            <a:xfrm>
              <a:off x="106300" y="832600"/>
              <a:ext cx="2024625" cy="395475"/>
            </a:xfrm>
            <a:custGeom>
              <a:avLst/>
              <a:gdLst/>
              <a:ahLst/>
              <a:cxnLst/>
              <a:rect l="l" t="t" r="r" b="b"/>
              <a:pathLst>
                <a:path w="80985" h="15819" extrusionOk="0">
                  <a:moveTo>
                    <a:pt x="206" y="1"/>
                  </a:moveTo>
                  <a:cubicBezTo>
                    <a:pt x="92" y="1"/>
                    <a:pt x="0" y="92"/>
                    <a:pt x="0" y="183"/>
                  </a:cubicBezTo>
                  <a:cubicBezTo>
                    <a:pt x="0" y="297"/>
                    <a:pt x="92" y="389"/>
                    <a:pt x="206" y="389"/>
                  </a:cubicBezTo>
                  <a:lnTo>
                    <a:pt x="37297" y="389"/>
                  </a:lnTo>
                  <a:lnTo>
                    <a:pt x="52750" y="15818"/>
                  </a:lnTo>
                  <a:lnTo>
                    <a:pt x="80779" y="15818"/>
                  </a:lnTo>
                  <a:cubicBezTo>
                    <a:pt x="80893" y="15818"/>
                    <a:pt x="80985" y="15727"/>
                    <a:pt x="80985" y="15636"/>
                  </a:cubicBezTo>
                  <a:cubicBezTo>
                    <a:pt x="80985" y="15522"/>
                    <a:pt x="80893" y="15430"/>
                    <a:pt x="80779" y="15430"/>
                  </a:cubicBezTo>
                  <a:lnTo>
                    <a:pt x="52909" y="15430"/>
                  </a:lnTo>
                  <a:lnTo>
                    <a:pt x="3745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14"/>
            <p:cNvSpPr/>
            <p:nvPr/>
          </p:nvSpPr>
          <p:spPr>
            <a:xfrm>
              <a:off x="24125" y="1108225"/>
              <a:ext cx="1654850" cy="513025"/>
            </a:xfrm>
            <a:custGeom>
              <a:avLst/>
              <a:gdLst/>
              <a:ahLst/>
              <a:cxnLst/>
              <a:rect l="l" t="t" r="r" b="b"/>
              <a:pathLst>
                <a:path w="66194" h="20521" extrusionOk="0">
                  <a:moveTo>
                    <a:pt x="183" y="0"/>
                  </a:moveTo>
                  <a:cubicBezTo>
                    <a:pt x="92" y="0"/>
                    <a:pt x="1" y="91"/>
                    <a:pt x="1" y="206"/>
                  </a:cubicBezTo>
                  <a:cubicBezTo>
                    <a:pt x="1" y="297"/>
                    <a:pt x="92" y="388"/>
                    <a:pt x="183" y="388"/>
                  </a:cubicBezTo>
                  <a:lnTo>
                    <a:pt x="25245" y="388"/>
                  </a:lnTo>
                  <a:lnTo>
                    <a:pt x="45377" y="20520"/>
                  </a:lnTo>
                  <a:lnTo>
                    <a:pt x="66011" y="20520"/>
                  </a:lnTo>
                  <a:cubicBezTo>
                    <a:pt x="66103" y="20520"/>
                    <a:pt x="66194" y="20429"/>
                    <a:pt x="66194" y="20337"/>
                  </a:cubicBezTo>
                  <a:cubicBezTo>
                    <a:pt x="66194" y="20223"/>
                    <a:pt x="66103" y="20132"/>
                    <a:pt x="66011" y="20132"/>
                  </a:cubicBezTo>
                  <a:lnTo>
                    <a:pt x="45537" y="20132"/>
                  </a:lnTo>
                  <a:lnTo>
                    <a:pt x="254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14"/>
            <p:cNvSpPr/>
            <p:nvPr/>
          </p:nvSpPr>
          <p:spPr>
            <a:xfrm>
              <a:off x="24125" y="1371850"/>
              <a:ext cx="979225" cy="451975"/>
            </a:xfrm>
            <a:custGeom>
              <a:avLst/>
              <a:gdLst/>
              <a:ahLst/>
              <a:cxnLst/>
              <a:rect l="l" t="t" r="r" b="b"/>
              <a:pathLst>
                <a:path w="39169" h="18079" extrusionOk="0">
                  <a:moveTo>
                    <a:pt x="183" y="0"/>
                  </a:moveTo>
                  <a:cubicBezTo>
                    <a:pt x="92" y="0"/>
                    <a:pt x="1" y="92"/>
                    <a:pt x="1" y="206"/>
                  </a:cubicBezTo>
                  <a:cubicBezTo>
                    <a:pt x="1" y="297"/>
                    <a:pt x="92" y="388"/>
                    <a:pt x="183" y="388"/>
                  </a:cubicBezTo>
                  <a:lnTo>
                    <a:pt x="21182" y="388"/>
                  </a:lnTo>
                  <a:lnTo>
                    <a:pt x="38826" y="18010"/>
                  </a:lnTo>
                  <a:cubicBezTo>
                    <a:pt x="38849" y="18055"/>
                    <a:pt x="38895" y="18078"/>
                    <a:pt x="38940" y="18078"/>
                  </a:cubicBezTo>
                  <a:cubicBezTo>
                    <a:pt x="39009" y="18078"/>
                    <a:pt x="39055" y="18055"/>
                    <a:pt x="39077" y="18010"/>
                  </a:cubicBezTo>
                  <a:cubicBezTo>
                    <a:pt x="39169" y="17941"/>
                    <a:pt x="39169" y="17827"/>
                    <a:pt x="39077" y="17736"/>
                  </a:cubicBezTo>
                  <a:lnTo>
                    <a:pt x="2134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14"/>
            <p:cNvSpPr/>
            <p:nvPr/>
          </p:nvSpPr>
          <p:spPr>
            <a:xfrm>
              <a:off x="5585500" y="1408375"/>
              <a:ext cx="1529900" cy="580350"/>
            </a:xfrm>
            <a:custGeom>
              <a:avLst/>
              <a:gdLst/>
              <a:ahLst/>
              <a:cxnLst/>
              <a:rect l="l" t="t" r="r" b="b"/>
              <a:pathLst>
                <a:path w="61196" h="23214" extrusionOk="0">
                  <a:moveTo>
                    <a:pt x="49121" y="0"/>
                  </a:moveTo>
                  <a:lnTo>
                    <a:pt x="26661" y="22460"/>
                  </a:lnTo>
                  <a:lnTo>
                    <a:pt x="389" y="22460"/>
                  </a:lnTo>
                  <a:cubicBezTo>
                    <a:pt x="161" y="22460"/>
                    <a:pt x="1" y="22620"/>
                    <a:pt x="1" y="22848"/>
                  </a:cubicBezTo>
                  <a:cubicBezTo>
                    <a:pt x="1" y="23054"/>
                    <a:pt x="161" y="23214"/>
                    <a:pt x="389" y="23214"/>
                  </a:cubicBezTo>
                  <a:lnTo>
                    <a:pt x="26980" y="23214"/>
                  </a:lnTo>
                  <a:lnTo>
                    <a:pt x="49441" y="776"/>
                  </a:lnTo>
                  <a:lnTo>
                    <a:pt x="60808" y="776"/>
                  </a:lnTo>
                  <a:cubicBezTo>
                    <a:pt x="61013" y="776"/>
                    <a:pt x="61196" y="594"/>
                    <a:pt x="61196" y="388"/>
                  </a:cubicBezTo>
                  <a:cubicBezTo>
                    <a:pt x="61196" y="183"/>
                    <a:pt x="61013" y="0"/>
                    <a:pt x="608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14"/>
            <p:cNvSpPr/>
            <p:nvPr/>
          </p:nvSpPr>
          <p:spPr>
            <a:xfrm>
              <a:off x="5953000" y="3543100"/>
              <a:ext cx="134700" cy="134700"/>
            </a:xfrm>
            <a:custGeom>
              <a:avLst/>
              <a:gdLst/>
              <a:ahLst/>
              <a:cxnLst/>
              <a:rect l="l" t="t" r="r" b="b"/>
              <a:pathLst>
                <a:path w="5388" h="5388" extrusionOk="0">
                  <a:moveTo>
                    <a:pt x="2694" y="366"/>
                  </a:moveTo>
                  <a:cubicBezTo>
                    <a:pt x="3972" y="366"/>
                    <a:pt x="5022" y="1416"/>
                    <a:pt x="5022" y="2694"/>
                  </a:cubicBezTo>
                  <a:cubicBezTo>
                    <a:pt x="5022" y="3949"/>
                    <a:pt x="3972" y="4999"/>
                    <a:pt x="2694" y="4999"/>
                  </a:cubicBezTo>
                  <a:cubicBezTo>
                    <a:pt x="1416" y="4999"/>
                    <a:pt x="388" y="3949"/>
                    <a:pt x="388" y="2694"/>
                  </a:cubicBezTo>
                  <a:cubicBezTo>
                    <a:pt x="388" y="1416"/>
                    <a:pt x="1416" y="366"/>
                    <a:pt x="2694" y="366"/>
                  </a:cubicBezTo>
                  <a:close/>
                  <a:moveTo>
                    <a:pt x="2694" y="1"/>
                  </a:moveTo>
                  <a:cubicBezTo>
                    <a:pt x="1210" y="1"/>
                    <a:pt x="0" y="1187"/>
                    <a:pt x="0" y="2694"/>
                  </a:cubicBezTo>
                  <a:cubicBezTo>
                    <a:pt x="0" y="4178"/>
                    <a:pt x="1210" y="5387"/>
                    <a:pt x="2694" y="5387"/>
                  </a:cubicBezTo>
                  <a:cubicBezTo>
                    <a:pt x="4177" y="5387"/>
                    <a:pt x="5387" y="4178"/>
                    <a:pt x="5387" y="2694"/>
                  </a:cubicBezTo>
                  <a:cubicBezTo>
                    <a:pt x="5387" y="1187"/>
                    <a:pt x="4177"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14"/>
            <p:cNvSpPr/>
            <p:nvPr/>
          </p:nvSpPr>
          <p:spPr>
            <a:xfrm>
              <a:off x="5976400" y="3566500"/>
              <a:ext cx="87900" cy="87325"/>
            </a:xfrm>
            <a:custGeom>
              <a:avLst/>
              <a:gdLst/>
              <a:ahLst/>
              <a:cxnLst/>
              <a:rect l="l" t="t" r="r" b="b"/>
              <a:pathLst>
                <a:path w="3516" h="3493" extrusionOk="0">
                  <a:moveTo>
                    <a:pt x="1758" y="0"/>
                  </a:moveTo>
                  <a:cubicBezTo>
                    <a:pt x="799" y="0"/>
                    <a:pt x="0" y="776"/>
                    <a:pt x="0" y="1758"/>
                  </a:cubicBezTo>
                  <a:cubicBezTo>
                    <a:pt x="0" y="2717"/>
                    <a:pt x="799" y="3493"/>
                    <a:pt x="1758" y="3493"/>
                  </a:cubicBezTo>
                  <a:cubicBezTo>
                    <a:pt x="2739" y="3493"/>
                    <a:pt x="3515" y="2717"/>
                    <a:pt x="3515" y="1758"/>
                  </a:cubicBezTo>
                  <a:cubicBezTo>
                    <a:pt x="3515" y="776"/>
                    <a:pt x="2739"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14"/>
            <p:cNvSpPr/>
            <p:nvPr/>
          </p:nvSpPr>
          <p:spPr>
            <a:xfrm>
              <a:off x="5421175" y="2256325"/>
              <a:ext cx="134700" cy="134700"/>
            </a:xfrm>
            <a:custGeom>
              <a:avLst/>
              <a:gdLst/>
              <a:ahLst/>
              <a:cxnLst/>
              <a:rect l="l" t="t" r="r" b="b"/>
              <a:pathLst>
                <a:path w="5388" h="5388" extrusionOk="0">
                  <a:moveTo>
                    <a:pt x="2694" y="389"/>
                  </a:moveTo>
                  <a:cubicBezTo>
                    <a:pt x="3972" y="389"/>
                    <a:pt x="4999" y="1416"/>
                    <a:pt x="4999" y="2694"/>
                  </a:cubicBezTo>
                  <a:cubicBezTo>
                    <a:pt x="4999" y="3972"/>
                    <a:pt x="3972" y="5022"/>
                    <a:pt x="2694" y="5022"/>
                  </a:cubicBezTo>
                  <a:cubicBezTo>
                    <a:pt x="1415" y="5022"/>
                    <a:pt x="365" y="3972"/>
                    <a:pt x="365" y="2694"/>
                  </a:cubicBezTo>
                  <a:cubicBezTo>
                    <a:pt x="365" y="1416"/>
                    <a:pt x="1415" y="389"/>
                    <a:pt x="2694" y="389"/>
                  </a:cubicBezTo>
                  <a:close/>
                  <a:moveTo>
                    <a:pt x="2694" y="1"/>
                  </a:moveTo>
                  <a:cubicBezTo>
                    <a:pt x="1210" y="1"/>
                    <a:pt x="0" y="1210"/>
                    <a:pt x="0" y="2694"/>
                  </a:cubicBezTo>
                  <a:cubicBezTo>
                    <a:pt x="0" y="4178"/>
                    <a:pt x="1210" y="5387"/>
                    <a:pt x="2694" y="5387"/>
                  </a:cubicBezTo>
                  <a:cubicBezTo>
                    <a:pt x="4177" y="5387"/>
                    <a:pt x="5387" y="4178"/>
                    <a:pt x="5387" y="2694"/>
                  </a:cubicBezTo>
                  <a:cubicBezTo>
                    <a:pt x="5387" y="1210"/>
                    <a:pt x="4177"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14"/>
            <p:cNvSpPr/>
            <p:nvPr/>
          </p:nvSpPr>
          <p:spPr>
            <a:xfrm>
              <a:off x="5444575" y="2279725"/>
              <a:ext cx="87900" cy="87900"/>
            </a:xfrm>
            <a:custGeom>
              <a:avLst/>
              <a:gdLst/>
              <a:ahLst/>
              <a:cxnLst/>
              <a:rect l="l" t="t" r="r" b="b"/>
              <a:pathLst>
                <a:path w="3516" h="3516" extrusionOk="0">
                  <a:moveTo>
                    <a:pt x="1758" y="0"/>
                  </a:moveTo>
                  <a:cubicBezTo>
                    <a:pt x="776" y="0"/>
                    <a:pt x="0" y="799"/>
                    <a:pt x="0" y="1758"/>
                  </a:cubicBezTo>
                  <a:cubicBezTo>
                    <a:pt x="0" y="2739"/>
                    <a:pt x="776" y="3516"/>
                    <a:pt x="1758" y="3516"/>
                  </a:cubicBezTo>
                  <a:cubicBezTo>
                    <a:pt x="2716" y="3516"/>
                    <a:pt x="3515" y="2739"/>
                    <a:pt x="3515" y="1758"/>
                  </a:cubicBezTo>
                  <a:cubicBezTo>
                    <a:pt x="3515" y="799"/>
                    <a:pt x="2716"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14"/>
            <p:cNvSpPr/>
            <p:nvPr/>
          </p:nvSpPr>
          <p:spPr>
            <a:xfrm>
              <a:off x="5459400" y="1912225"/>
              <a:ext cx="134700" cy="134700"/>
            </a:xfrm>
            <a:custGeom>
              <a:avLst/>
              <a:gdLst/>
              <a:ahLst/>
              <a:cxnLst/>
              <a:rect l="l" t="t" r="r" b="b"/>
              <a:pathLst>
                <a:path w="5388" h="5388" extrusionOk="0">
                  <a:moveTo>
                    <a:pt x="2694" y="366"/>
                  </a:moveTo>
                  <a:cubicBezTo>
                    <a:pt x="3972" y="366"/>
                    <a:pt x="4999" y="1416"/>
                    <a:pt x="4999" y="2694"/>
                  </a:cubicBezTo>
                  <a:cubicBezTo>
                    <a:pt x="4999" y="3973"/>
                    <a:pt x="3972" y="5000"/>
                    <a:pt x="2694" y="5000"/>
                  </a:cubicBezTo>
                  <a:cubicBezTo>
                    <a:pt x="1416" y="5000"/>
                    <a:pt x="389" y="3973"/>
                    <a:pt x="389" y="2694"/>
                  </a:cubicBezTo>
                  <a:cubicBezTo>
                    <a:pt x="389" y="1416"/>
                    <a:pt x="1416" y="366"/>
                    <a:pt x="2694" y="366"/>
                  </a:cubicBezTo>
                  <a:close/>
                  <a:moveTo>
                    <a:pt x="2694" y="1"/>
                  </a:moveTo>
                  <a:cubicBezTo>
                    <a:pt x="1210" y="1"/>
                    <a:pt x="1" y="1211"/>
                    <a:pt x="1" y="2694"/>
                  </a:cubicBezTo>
                  <a:cubicBezTo>
                    <a:pt x="1" y="4178"/>
                    <a:pt x="1210" y="5388"/>
                    <a:pt x="2694" y="5388"/>
                  </a:cubicBezTo>
                  <a:cubicBezTo>
                    <a:pt x="4178" y="5388"/>
                    <a:pt x="5387" y="4178"/>
                    <a:pt x="5387" y="2694"/>
                  </a:cubicBezTo>
                  <a:cubicBezTo>
                    <a:pt x="5387" y="1211"/>
                    <a:pt x="4178"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14"/>
            <p:cNvSpPr/>
            <p:nvPr/>
          </p:nvSpPr>
          <p:spPr>
            <a:xfrm>
              <a:off x="5482800" y="1935625"/>
              <a:ext cx="87900" cy="87900"/>
            </a:xfrm>
            <a:custGeom>
              <a:avLst/>
              <a:gdLst/>
              <a:ahLst/>
              <a:cxnLst/>
              <a:rect l="l" t="t" r="r" b="b"/>
              <a:pathLst>
                <a:path w="3516" h="3516" extrusionOk="0">
                  <a:moveTo>
                    <a:pt x="1758" y="1"/>
                  </a:moveTo>
                  <a:cubicBezTo>
                    <a:pt x="799" y="1"/>
                    <a:pt x="0" y="777"/>
                    <a:pt x="0" y="1758"/>
                  </a:cubicBezTo>
                  <a:cubicBezTo>
                    <a:pt x="0" y="2717"/>
                    <a:pt x="799" y="3516"/>
                    <a:pt x="1758" y="3516"/>
                  </a:cubicBezTo>
                  <a:cubicBezTo>
                    <a:pt x="2739" y="3516"/>
                    <a:pt x="3515" y="2717"/>
                    <a:pt x="3515" y="1758"/>
                  </a:cubicBezTo>
                  <a:cubicBezTo>
                    <a:pt x="3515" y="777"/>
                    <a:pt x="2739" y="1"/>
                    <a:pt x="17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14"/>
            <p:cNvSpPr/>
            <p:nvPr/>
          </p:nvSpPr>
          <p:spPr>
            <a:xfrm>
              <a:off x="4736975" y="1935625"/>
              <a:ext cx="87900" cy="87900"/>
            </a:xfrm>
            <a:custGeom>
              <a:avLst/>
              <a:gdLst/>
              <a:ahLst/>
              <a:cxnLst/>
              <a:rect l="l" t="t" r="r" b="b"/>
              <a:pathLst>
                <a:path w="3516" h="3516" extrusionOk="0">
                  <a:moveTo>
                    <a:pt x="1758" y="1"/>
                  </a:moveTo>
                  <a:cubicBezTo>
                    <a:pt x="777" y="1"/>
                    <a:pt x="1" y="777"/>
                    <a:pt x="1" y="1758"/>
                  </a:cubicBezTo>
                  <a:cubicBezTo>
                    <a:pt x="1" y="2717"/>
                    <a:pt x="777" y="3516"/>
                    <a:pt x="1758" y="3516"/>
                  </a:cubicBezTo>
                  <a:cubicBezTo>
                    <a:pt x="2717" y="3516"/>
                    <a:pt x="3516" y="2717"/>
                    <a:pt x="3516" y="1758"/>
                  </a:cubicBezTo>
                  <a:cubicBezTo>
                    <a:pt x="3516" y="777"/>
                    <a:pt x="2717" y="1"/>
                    <a:pt x="17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14"/>
            <p:cNvSpPr/>
            <p:nvPr/>
          </p:nvSpPr>
          <p:spPr>
            <a:xfrm>
              <a:off x="7044625" y="2632950"/>
              <a:ext cx="87900" cy="87325"/>
            </a:xfrm>
            <a:custGeom>
              <a:avLst/>
              <a:gdLst/>
              <a:ahLst/>
              <a:cxnLst/>
              <a:rect l="l" t="t" r="r" b="b"/>
              <a:pathLst>
                <a:path w="3516" h="3493" extrusionOk="0">
                  <a:moveTo>
                    <a:pt x="1758" y="0"/>
                  </a:moveTo>
                  <a:cubicBezTo>
                    <a:pt x="799" y="0"/>
                    <a:pt x="0" y="776"/>
                    <a:pt x="0" y="1735"/>
                  </a:cubicBezTo>
                  <a:cubicBezTo>
                    <a:pt x="0" y="2716"/>
                    <a:pt x="799" y="3493"/>
                    <a:pt x="1758" y="3493"/>
                  </a:cubicBezTo>
                  <a:cubicBezTo>
                    <a:pt x="2739" y="3493"/>
                    <a:pt x="3515" y="2716"/>
                    <a:pt x="3515" y="1735"/>
                  </a:cubicBezTo>
                  <a:cubicBezTo>
                    <a:pt x="3515" y="776"/>
                    <a:pt x="2739"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14"/>
            <p:cNvSpPr/>
            <p:nvPr/>
          </p:nvSpPr>
          <p:spPr>
            <a:xfrm>
              <a:off x="4222850" y="1085400"/>
              <a:ext cx="134675" cy="134675"/>
            </a:xfrm>
            <a:custGeom>
              <a:avLst/>
              <a:gdLst/>
              <a:ahLst/>
              <a:cxnLst/>
              <a:rect l="l" t="t" r="r" b="b"/>
              <a:pathLst>
                <a:path w="5387" h="5387" extrusionOk="0">
                  <a:moveTo>
                    <a:pt x="2694" y="388"/>
                  </a:moveTo>
                  <a:cubicBezTo>
                    <a:pt x="3972" y="388"/>
                    <a:pt x="5022" y="1415"/>
                    <a:pt x="5022" y="2694"/>
                  </a:cubicBezTo>
                  <a:cubicBezTo>
                    <a:pt x="5022" y="3972"/>
                    <a:pt x="3972" y="4999"/>
                    <a:pt x="2694" y="4999"/>
                  </a:cubicBezTo>
                  <a:cubicBezTo>
                    <a:pt x="1415" y="4999"/>
                    <a:pt x="388" y="3972"/>
                    <a:pt x="388" y="2694"/>
                  </a:cubicBezTo>
                  <a:cubicBezTo>
                    <a:pt x="388" y="1415"/>
                    <a:pt x="1415" y="388"/>
                    <a:pt x="2694" y="388"/>
                  </a:cubicBezTo>
                  <a:close/>
                  <a:moveTo>
                    <a:pt x="2694" y="0"/>
                  </a:moveTo>
                  <a:cubicBezTo>
                    <a:pt x="1210" y="0"/>
                    <a:pt x="0" y="1210"/>
                    <a:pt x="0" y="2694"/>
                  </a:cubicBezTo>
                  <a:cubicBezTo>
                    <a:pt x="0" y="4177"/>
                    <a:pt x="1210" y="5387"/>
                    <a:pt x="2694" y="5387"/>
                  </a:cubicBezTo>
                  <a:cubicBezTo>
                    <a:pt x="4177" y="5387"/>
                    <a:pt x="5387" y="4177"/>
                    <a:pt x="5387" y="2694"/>
                  </a:cubicBezTo>
                  <a:cubicBezTo>
                    <a:pt x="5387" y="1210"/>
                    <a:pt x="4177" y="0"/>
                    <a:pt x="2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14"/>
            <p:cNvSpPr/>
            <p:nvPr/>
          </p:nvSpPr>
          <p:spPr>
            <a:xfrm>
              <a:off x="4246800" y="1108775"/>
              <a:ext cx="87350" cy="87925"/>
            </a:xfrm>
            <a:custGeom>
              <a:avLst/>
              <a:gdLst/>
              <a:ahLst/>
              <a:cxnLst/>
              <a:rect l="l" t="t" r="r" b="b"/>
              <a:pathLst>
                <a:path w="3494" h="3517" extrusionOk="0">
                  <a:moveTo>
                    <a:pt x="1736" y="1"/>
                  </a:moveTo>
                  <a:cubicBezTo>
                    <a:pt x="777" y="1"/>
                    <a:pt x="1" y="800"/>
                    <a:pt x="1" y="1759"/>
                  </a:cubicBezTo>
                  <a:cubicBezTo>
                    <a:pt x="1" y="2717"/>
                    <a:pt x="777" y="3516"/>
                    <a:pt x="1736" y="3516"/>
                  </a:cubicBezTo>
                  <a:cubicBezTo>
                    <a:pt x="2717" y="3516"/>
                    <a:pt x="3493" y="2717"/>
                    <a:pt x="3493" y="1759"/>
                  </a:cubicBezTo>
                  <a:cubicBezTo>
                    <a:pt x="3493" y="800"/>
                    <a:pt x="2717" y="1"/>
                    <a:pt x="17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14"/>
            <p:cNvSpPr/>
            <p:nvPr/>
          </p:nvSpPr>
          <p:spPr>
            <a:xfrm>
              <a:off x="3502700" y="2585000"/>
              <a:ext cx="134700" cy="134700"/>
            </a:xfrm>
            <a:custGeom>
              <a:avLst/>
              <a:gdLst/>
              <a:ahLst/>
              <a:cxnLst/>
              <a:rect l="l" t="t" r="r" b="b"/>
              <a:pathLst>
                <a:path w="5388" h="5388" extrusionOk="0">
                  <a:moveTo>
                    <a:pt x="2694" y="389"/>
                  </a:moveTo>
                  <a:cubicBezTo>
                    <a:pt x="3972" y="389"/>
                    <a:pt x="4999" y="1416"/>
                    <a:pt x="4999" y="2694"/>
                  </a:cubicBezTo>
                  <a:cubicBezTo>
                    <a:pt x="4999" y="3973"/>
                    <a:pt x="3972" y="5000"/>
                    <a:pt x="2694" y="5000"/>
                  </a:cubicBezTo>
                  <a:cubicBezTo>
                    <a:pt x="1416" y="5000"/>
                    <a:pt x="389" y="3973"/>
                    <a:pt x="389" y="2694"/>
                  </a:cubicBezTo>
                  <a:cubicBezTo>
                    <a:pt x="389" y="1416"/>
                    <a:pt x="1416" y="389"/>
                    <a:pt x="2694" y="389"/>
                  </a:cubicBezTo>
                  <a:close/>
                  <a:moveTo>
                    <a:pt x="2694" y="1"/>
                  </a:moveTo>
                  <a:cubicBezTo>
                    <a:pt x="1210" y="1"/>
                    <a:pt x="1" y="1211"/>
                    <a:pt x="1" y="2694"/>
                  </a:cubicBezTo>
                  <a:cubicBezTo>
                    <a:pt x="1" y="4178"/>
                    <a:pt x="1210" y="5388"/>
                    <a:pt x="2694" y="5388"/>
                  </a:cubicBezTo>
                  <a:cubicBezTo>
                    <a:pt x="4178" y="5388"/>
                    <a:pt x="5387" y="4178"/>
                    <a:pt x="5387" y="2694"/>
                  </a:cubicBezTo>
                  <a:cubicBezTo>
                    <a:pt x="5387" y="1211"/>
                    <a:pt x="4178"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14"/>
            <p:cNvSpPr/>
            <p:nvPr/>
          </p:nvSpPr>
          <p:spPr>
            <a:xfrm>
              <a:off x="3526100" y="2608400"/>
              <a:ext cx="87900" cy="87900"/>
            </a:xfrm>
            <a:custGeom>
              <a:avLst/>
              <a:gdLst/>
              <a:ahLst/>
              <a:cxnLst/>
              <a:rect l="l" t="t" r="r" b="b"/>
              <a:pathLst>
                <a:path w="3516" h="3516" extrusionOk="0">
                  <a:moveTo>
                    <a:pt x="1758" y="1"/>
                  </a:moveTo>
                  <a:cubicBezTo>
                    <a:pt x="776" y="1"/>
                    <a:pt x="0" y="777"/>
                    <a:pt x="0" y="1758"/>
                  </a:cubicBezTo>
                  <a:cubicBezTo>
                    <a:pt x="0" y="2717"/>
                    <a:pt x="776" y="3516"/>
                    <a:pt x="1758" y="3516"/>
                  </a:cubicBezTo>
                  <a:cubicBezTo>
                    <a:pt x="2717" y="3516"/>
                    <a:pt x="3516" y="2717"/>
                    <a:pt x="3516" y="1758"/>
                  </a:cubicBezTo>
                  <a:cubicBezTo>
                    <a:pt x="3516" y="777"/>
                    <a:pt x="2717" y="1"/>
                    <a:pt x="17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14"/>
            <p:cNvSpPr/>
            <p:nvPr/>
          </p:nvSpPr>
          <p:spPr>
            <a:xfrm>
              <a:off x="2281550" y="1156150"/>
              <a:ext cx="134700" cy="134700"/>
            </a:xfrm>
            <a:custGeom>
              <a:avLst/>
              <a:gdLst/>
              <a:ahLst/>
              <a:cxnLst/>
              <a:rect l="l" t="t" r="r" b="b"/>
              <a:pathLst>
                <a:path w="5388" h="5388" extrusionOk="0">
                  <a:moveTo>
                    <a:pt x="2694" y="366"/>
                  </a:moveTo>
                  <a:cubicBezTo>
                    <a:pt x="3972" y="366"/>
                    <a:pt x="4999" y="1416"/>
                    <a:pt x="4999" y="2694"/>
                  </a:cubicBezTo>
                  <a:cubicBezTo>
                    <a:pt x="4999" y="3972"/>
                    <a:pt x="3972" y="4999"/>
                    <a:pt x="2694" y="4999"/>
                  </a:cubicBezTo>
                  <a:cubicBezTo>
                    <a:pt x="1416" y="4999"/>
                    <a:pt x="366" y="3972"/>
                    <a:pt x="366" y="2694"/>
                  </a:cubicBezTo>
                  <a:cubicBezTo>
                    <a:pt x="366" y="1416"/>
                    <a:pt x="1416" y="366"/>
                    <a:pt x="2694" y="366"/>
                  </a:cubicBezTo>
                  <a:close/>
                  <a:moveTo>
                    <a:pt x="2694" y="0"/>
                  </a:moveTo>
                  <a:cubicBezTo>
                    <a:pt x="1210" y="0"/>
                    <a:pt x="0" y="1210"/>
                    <a:pt x="0" y="2694"/>
                  </a:cubicBezTo>
                  <a:cubicBezTo>
                    <a:pt x="0" y="4178"/>
                    <a:pt x="1210" y="5387"/>
                    <a:pt x="2694" y="5387"/>
                  </a:cubicBezTo>
                  <a:cubicBezTo>
                    <a:pt x="4177" y="5387"/>
                    <a:pt x="5387" y="4178"/>
                    <a:pt x="5387" y="2694"/>
                  </a:cubicBezTo>
                  <a:cubicBezTo>
                    <a:pt x="5387" y="1210"/>
                    <a:pt x="4177" y="0"/>
                    <a:pt x="2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14"/>
            <p:cNvSpPr/>
            <p:nvPr/>
          </p:nvSpPr>
          <p:spPr>
            <a:xfrm>
              <a:off x="2304950" y="1179550"/>
              <a:ext cx="87325" cy="87900"/>
            </a:xfrm>
            <a:custGeom>
              <a:avLst/>
              <a:gdLst/>
              <a:ahLst/>
              <a:cxnLst/>
              <a:rect l="l" t="t" r="r" b="b"/>
              <a:pathLst>
                <a:path w="3493" h="3516" extrusionOk="0">
                  <a:moveTo>
                    <a:pt x="1758" y="0"/>
                  </a:moveTo>
                  <a:cubicBezTo>
                    <a:pt x="776" y="0"/>
                    <a:pt x="0" y="776"/>
                    <a:pt x="0" y="1758"/>
                  </a:cubicBezTo>
                  <a:cubicBezTo>
                    <a:pt x="0" y="2717"/>
                    <a:pt x="776" y="3515"/>
                    <a:pt x="1758" y="3515"/>
                  </a:cubicBezTo>
                  <a:cubicBezTo>
                    <a:pt x="2716" y="3515"/>
                    <a:pt x="3493" y="2717"/>
                    <a:pt x="3493" y="1758"/>
                  </a:cubicBezTo>
                  <a:cubicBezTo>
                    <a:pt x="3493" y="776"/>
                    <a:pt x="2716"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14"/>
            <p:cNvSpPr/>
            <p:nvPr/>
          </p:nvSpPr>
          <p:spPr>
            <a:xfrm>
              <a:off x="1577950" y="1004925"/>
              <a:ext cx="94750" cy="94750"/>
            </a:xfrm>
            <a:custGeom>
              <a:avLst/>
              <a:gdLst/>
              <a:ahLst/>
              <a:cxnLst/>
              <a:rect l="l" t="t" r="r" b="b"/>
              <a:pathLst>
                <a:path w="3790" h="3790" extrusionOk="0">
                  <a:moveTo>
                    <a:pt x="1895" y="366"/>
                  </a:moveTo>
                  <a:cubicBezTo>
                    <a:pt x="2717" y="366"/>
                    <a:pt x="3402" y="1051"/>
                    <a:pt x="3402" y="1895"/>
                  </a:cubicBezTo>
                  <a:cubicBezTo>
                    <a:pt x="3402" y="2717"/>
                    <a:pt x="2717" y="3402"/>
                    <a:pt x="1895" y="3402"/>
                  </a:cubicBezTo>
                  <a:cubicBezTo>
                    <a:pt x="1051" y="3402"/>
                    <a:pt x="366" y="2717"/>
                    <a:pt x="366" y="1895"/>
                  </a:cubicBezTo>
                  <a:cubicBezTo>
                    <a:pt x="366" y="1051"/>
                    <a:pt x="1051" y="366"/>
                    <a:pt x="1895" y="366"/>
                  </a:cubicBezTo>
                  <a:close/>
                  <a:moveTo>
                    <a:pt x="1895" y="1"/>
                  </a:moveTo>
                  <a:cubicBezTo>
                    <a:pt x="845" y="1"/>
                    <a:pt x="1" y="845"/>
                    <a:pt x="1" y="1895"/>
                  </a:cubicBezTo>
                  <a:cubicBezTo>
                    <a:pt x="1" y="2922"/>
                    <a:pt x="845" y="3790"/>
                    <a:pt x="1895" y="3790"/>
                  </a:cubicBezTo>
                  <a:cubicBezTo>
                    <a:pt x="2922" y="3790"/>
                    <a:pt x="3790" y="2922"/>
                    <a:pt x="3790" y="1895"/>
                  </a:cubicBezTo>
                  <a:cubicBezTo>
                    <a:pt x="3790" y="845"/>
                    <a:pt x="2922" y="1"/>
                    <a:pt x="18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14"/>
            <p:cNvSpPr/>
            <p:nvPr/>
          </p:nvSpPr>
          <p:spPr>
            <a:xfrm>
              <a:off x="1595075" y="1022050"/>
              <a:ext cx="59950" cy="59950"/>
            </a:xfrm>
            <a:custGeom>
              <a:avLst/>
              <a:gdLst/>
              <a:ahLst/>
              <a:cxnLst/>
              <a:rect l="l" t="t" r="r" b="b"/>
              <a:pathLst>
                <a:path w="2398" h="2398" extrusionOk="0">
                  <a:moveTo>
                    <a:pt x="1210" y="1"/>
                  </a:moveTo>
                  <a:cubicBezTo>
                    <a:pt x="548" y="1"/>
                    <a:pt x="1" y="548"/>
                    <a:pt x="1" y="1210"/>
                  </a:cubicBezTo>
                  <a:cubicBezTo>
                    <a:pt x="1" y="1872"/>
                    <a:pt x="548" y="2397"/>
                    <a:pt x="1210" y="2397"/>
                  </a:cubicBezTo>
                  <a:cubicBezTo>
                    <a:pt x="1872" y="2397"/>
                    <a:pt x="2397" y="1872"/>
                    <a:pt x="2397" y="1210"/>
                  </a:cubicBezTo>
                  <a:cubicBezTo>
                    <a:pt x="2397" y="548"/>
                    <a:pt x="1872" y="1"/>
                    <a:pt x="12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14"/>
            <p:cNvSpPr/>
            <p:nvPr/>
          </p:nvSpPr>
          <p:spPr>
            <a:xfrm>
              <a:off x="2892125" y="1170425"/>
              <a:ext cx="106150" cy="106150"/>
            </a:xfrm>
            <a:custGeom>
              <a:avLst/>
              <a:gdLst/>
              <a:ahLst/>
              <a:cxnLst/>
              <a:rect l="l" t="t" r="r" b="b"/>
              <a:pathLst>
                <a:path w="4246" h="4246" extrusionOk="0">
                  <a:moveTo>
                    <a:pt x="2123" y="0"/>
                  </a:moveTo>
                  <a:cubicBezTo>
                    <a:pt x="959" y="0"/>
                    <a:pt x="0" y="936"/>
                    <a:pt x="0" y="2123"/>
                  </a:cubicBezTo>
                  <a:cubicBezTo>
                    <a:pt x="0" y="3287"/>
                    <a:pt x="959" y="4246"/>
                    <a:pt x="2123" y="4246"/>
                  </a:cubicBezTo>
                  <a:cubicBezTo>
                    <a:pt x="3310" y="4246"/>
                    <a:pt x="4246" y="3287"/>
                    <a:pt x="4246" y="2123"/>
                  </a:cubicBezTo>
                  <a:cubicBezTo>
                    <a:pt x="4246" y="936"/>
                    <a:pt x="3310"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14"/>
            <p:cNvSpPr/>
            <p:nvPr/>
          </p:nvSpPr>
          <p:spPr>
            <a:xfrm>
              <a:off x="7004675" y="1366150"/>
              <a:ext cx="106150" cy="106150"/>
            </a:xfrm>
            <a:custGeom>
              <a:avLst/>
              <a:gdLst/>
              <a:ahLst/>
              <a:cxnLst/>
              <a:rect l="l" t="t" r="r" b="b"/>
              <a:pathLst>
                <a:path w="4246" h="4246" extrusionOk="0">
                  <a:moveTo>
                    <a:pt x="2123" y="0"/>
                  </a:moveTo>
                  <a:cubicBezTo>
                    <a:pt x="936" y="0"/>
                    <a:pt x="0" y="959"/>
                    <a:pt x="0" y="2123"/>
                  </a:cubicBezTo>
                  <a:cubicBezTo>
                    <a:pt x="0" y="3310"/>
                    <a:pt x="936" y="4246"/>
                    <a:pt x="2123" y="4246"/>
                  </a:cubicBezTo>
                  <a:cubicBezTo>
                    <a:pt x="3287" y="4246"/>
                    <a:pt x="4246" y="3310"/>
                    <a:pt x="4246" y="2123"/>
                  </a:cubicBezTo>
                  <a:cubicBezTo>
                    <a:pt x="4246" y="959"/>
                    <a:pt x="3287"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14"/>
            <p:cNvSpPr/>
            <p:nvPr/>
          </p:nvSpPr>
          <p:spPr>
            <a:xfrm>
              <a:off x="6446600" y="2270600"/>
              <a:ext cx="106150" cy="106150"/>
            </a:xfrm>
            <a:custGeom>
              <a:avLst/>
              <a:gdLst/>
              <a:ahLst/>
              <a:cxnLst/>
              <a:rect l="l" t="t" r="r" b="b"/>
              <a:pathLst>
                <a:path w="4246" h="4246" extrusionOk="0">
                  <a:moveTo>
                    <a:pt x="2123" y="0"/>
                  </a:moveTo>
                  <a:cubicBezTo>
                    <a:pt x="959" y="0"/>
                    <a:pt x="0" y="959"/>
                    <a:pt x="0" y="2123"/>
                  </a:cubicBezTo>
                  <a:cubicBezTo>
                    <a:pt x="0" y="3310"/>
                    <a:pt x="959" y="4246"/>
                    <a:pt x="2123" y="4246"/>
                  </a:cubicBezTo>
                  <a:cubicBezTo>
                    <a:pt x="3310" y="4246"/>
                    <a:pt x="4246" y="3310"/>
                    <a:pt x="4246" y="2123"/>
                  </a:cubicBezTo>
                  <a:cubicBezTo>
                    <a:pt x="4246" y="959"/>
                    <a:pt x="3310"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14"/>
            <p:cNvSpPr/>
            <p:nvPr/>
          </p:nvSpPr>
          <p:spPr>
            <a:xfrm>
              <a:off x="6258275" y="3300575"/>
              <a:ext cx="69650" cy="69650"/>
            </a:xfrm>
            <a:custGeom>
              <a:avLst/>
              <a:gdLst/>
              <a:ahLst/>
              <a:cxnLst/>
              <a:rect l="l" t="t" r="r" b="b"/>
              <a:pathLst>
                <a:path w="2786" h="2786" extrusionOk="0">
                  <a:moveTo>
                    <a:pt x="1393" y="1"/>
                  </a:moveTo>
                  <a:cubicBezTo>
                    <a:pt x="617" y="1"/>
                    <a:pt x="1" y="617"/>
                    <a:pt x="1" y="1393"/>
                  </a:cubicBezTo>
                  <a:cubicBezTo>
                    <a:pt x="1" y="2146"/>
                    <a:pt x="617" y="2786"/>
                    <a:pt x="1393" y="2786"/>
                  </a:cubicBezTo>
                  <a:cubicBezTo>
                    <a:pt x="2169" y="2786"/>
                    <a:pt x="2786" y="2146"/>
                    <a:pt x="2786" y="1393"/>
                  </a:cubicBezTo>
                  <a:cubicBezTo>
                    <a:pt x="2786" y="617"/>
                    <a:pt x="2169" y="1"/>
                    <a:pt x="13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14"/>
            <p:cNvSpPr/>
            <p:nvPr/>
          </p:nvSpPr>
          <p:spPr>
            <a:xfrm>
              <a:off x="4746100" y="3030675"/>
              <a:ext cx="69650" cy="69075"/>
            </a:xfrm>
            <a:custGeom>
              <a:avLst/>
              <a:gdLst/>
              <a:ahLst/>
              <a:cxnLst/>
              <a:rect l="l" t="t" r="r" b="b"/>
              <a:pathLst>
                <a:path w="2786" h="2763" extrusionOk="0">
                  <a:moveTo>
                    <a:pt x="1393" y="0"/>
                  </a:moveTo>
                  <a:cubicBezTo>
                    <a:pt x="617" y="0"/>
                    <a:pt x="1" y="617"/>
                    <a:pt x="1" y="1393"/>
                  </a:cubicBezTo>
                  <a:cubicBezTo>
                    <a:pt x="1" y="2146"/>
                    <a:pt x="617" y="2762"/>
                    <a:pt x="1393" y="2762"/>
                  </a:cubicBezTo>
                  <a:cubicBezTo>
                    <a:pt x="2169" y="2762"/>
                    <a:pt x="2786" y="2146"/>
                    <a:pt x="2786" y="1393"/>
                  </a:cubicBezTo>
                  <a:cubicBezTo>
                    <a:pt x="2786" y="617"/>
                    <a:pt x="2169" y="0"/>
                    <a:pt x="13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14"/>
            <p:cNvSpPr/>
            <p:nvPr/>
          </p:nvSpPr>
          <p:spPr>
            <a:xfrm>
              <a:off x="5111875" y="1378700"/>
              <a:ext cx="106175" cy="106150"/>
            </a:xfrm>
            <a:custGeom>
              <a:avLst/>
              <a:gdLst/>
              <a:ahLst/>
              <a:cxnLst/>
              <a:rect l="l" t="t" r="r" b="b"/>
              <a:pathLst>
                <a:path w="4247" h="4246" extrusionOk="0">
                  <a:moveTo>
                    <a:pt x="2124" y="0"/>
                  </a:moveTo>
                  <a:cubicBezTo>
                    <a:pt x="960" y="0"/>
                    <a:pt x="1" y="959"/>
                    <a:pt x="1" y="2123"/>
                  </a:cubicBezTo>
                  <a:cubicBezTo>
                    <a:pt x="1" y="3310"/>
                    <a:pt x="960" y="4246"/>
                    <a:pt x="2124" y="4246"/>
                  </a:cubicBezTo>
                  <a:cubicBezTo>
                    <a:pt x="3288" y="4246"/>
                    <a:pt x="4246" y="3310"/>
                    <a:pt x="4246" y="2123"/>
                  </a:cubicBezTo>
                  <a:cubicBezTo>
                    <a:pt x="4246" y="959"/>
                    <a:pt x="3288" y="0"/>
                    <a:pt x="21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14"/>
            <p:cNvSpPr/>
            <p:nvPr/>
          </p:nvSpPr>
          <p:spPr>
            <a:xfrm>
              <a:off x="5692225" y="1404950"/>
              <a:ext cx="75350" cy="74775"/>
            </a:xfrm>
            <a:custGeom>
              <a:avLst/>
              <a:gdLst/>
              <a:ahLst/>
              <a:cxnLst/>
              <a:rect l="l" t="t" r="r" b="b"/>
              <a:pathLst>
                <a:path w="3014" h="2991" extrusionOk="0">
                  <a:moveTo>
                    <a:pt x="1507" y="0"/>
                  </a:moveTo>
                  <a:cubicBezTo>
                    <a:pt x="685" y="0"/>
                    <a:pt x="0" y="662"/>
                    <a:pt x="0" y="1507"/>
                  </a:cubicBezTo>
                  <a:cubicBezTo>
                    <a:pt x="0" y="2328"/>
                    <a:pt x="685" y="2990"/>
                    <a:pt x="1507" y="2990"/>
                  </a:cubicBezTo>
                  <a:cubicBezTo>
                    <a:pt x="2328" y="2990"/>
                    <a:pt x="3013" y="2328"/>
                    <a:pt x="3013" y="1507"/>
                  </a:cubicBezTo>
                  <a:cubicBezTo>
                    <a:pt x="3013" y="662"/>
                    <a:pt x="2328" y="0"/>
                    <a:pt x="150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14"/>
            <p:cNvSpPr/>
            <p:nvPr/>
          </p:nvSpPr>
          <p:spPr>
            <a:xfrm>
              <a:off x="5821750" y="1469425"/>
              <a:ext cx="79350" cy="79350"/>
            </a:xfrm>
            <a:custGeom>
              <a:avLst/>
              <a:gdLst/>
              <a:ahLst/>
              <a:cxnLst/>
              <a:rect l="l" t="t" r="r" b="b"/>
              <a:pathLst>
                <a:path w="3174" h="3174" extrusionOk="0">
                  <a:moveTo>
                    <a:pt x="1598" y="1"/>
                  </a:moveTo>
                  <a:cubicBezTo>
                    <a:pt x="708" y="1"/>
                    <a:pt x="1" y="708"/>
                    <a:pt x="1" y="1575"/>
                  </a:cubicBezTo>
                  <a:cubicBezTo>
                    <a:pt x="1" y="2466"/>
                    <a:pt x="708" y="3173"/>
                    <a:pt x="1598" y="3173"/>
                  </a:cubicBezTo>
                  <a:cubicBezTo>
                    <a:pt x="2466" y="3173"/>
                    <a:pt x="3173" y="2466"/>
                    <a:pt x="3173" y="1575"/>
                  </a:cubicBezTo>
                  <a:cubicBezTo>
                    <a:pt x="3173" y="708"/>
                    <a:pt x="2466" y="1"/>
                    <a:pt x="15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14"/>
            <p:cNvSpPr/>
            <p:nvPr/>
          </p:nvSpPr>
          <p:spPr>
            <a:xfrm>
              <a:off x="3572900" y="2384150"/>
              <a:ext cx="139825" cy="139250"/>
            </a:xfrm>
            <a:custGeom>
              <a:avLst/>
              <a:gdLst/>
              <a:ahLst/>
              <a:cxnLst/>
              <a:rect l="l" t="t" r="r" b="b"/>
              <a:pathLst>
                <a:path w="5593" h="5570" extrusionOk="0">
                  <a:moveTo>
                    <a:pt x="2808" y="0"/>
                  </a:moveTo>
                  <a:cubicBezTo>
                    <a:pt x="1255" y="0"/>
                    <a:pt x="0" y="1233"/>
                    <a:pt x="0" y="2785"/>
                  </a:cubicBezTo>
                  <a:cubicBezTo>
                    <a:pt x="0" y="4314"/>
                    <a:pt x="1255" y="5570"/>
                    <a:pt x="2808" y="5570"/>
                  </a:cubicBezTo>
                  <a:cubicBezTo>
                    <a:pt x="4337" y="5570"/>
                    <a:pt x="5592" y="4314"/>
                    <a:pt x="5592" y="2785"/>
                  </a:cubicBezTo>
                  <a:cubicBezTo>
                    <a:pt x="5592" y="1233"/>
                    <a:pt x="4337" y="0"/>
                    <a:pt x="28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14"/>
            <p:cNvSpPr/>
            <p:nvPr/>
          </p:nvSpPr>
          <p:spPr>
            <a:xfrm>
              <a:off x="5419450" y="2995300"/>
              <a:ext cx="139825" cy="139825"/>
            </a:xfrm>
            <a:custGeom>
              <a:avLst/>
              <a:gdLst/>
              <a:ahLst/>
              <a:cxnLst/>
              <a:rect l="l" t="t" r="r" b="b"/>
              <a:pathLst>
                <a:path w="5593" h="5593" extrusionOk="0">
                  <a:moveTo>
                    <a:pt x="2785" y="0"/>
                  </a:moveTo>
                  <a:cubicBezTo>
                    <a:pt x="1256" y="0"/>
                    <a:pt x="1" y="1256"/>
                    <a:pt x="1" y="2808"/>
                  </a:cubicBezTo>
                  <a:cubicBezTo>
                    <a:pt x="1" y="4337"/>
                    <a:pt x="1256" y="5592"/>
                    <a:pt x="2785" y="5592"/>
                  </a:cubicBezTo>
                  <a:cubicBezTo>
                    <a:pt x="4338" y="5592"/>
                    <a:pt x="5593" y="4337"/>
                    <a:pt x="5593" y="2808"/>
                  </a:cubicBezTo>
                  <a:cubicBezTo>
                    <a:pt x="5593" y="1256"/>
                    <a:pt x="4338" y="0"/>
                    <a:pt x="27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14"/>
            <p:cNvSpPr/>
            <p:nvPr/>
          </p:nvSpPr>
          <p:spPr>
            <a:xfrm>
              <a:off x="3311550" y="1787275"/>
              <a:ext cx="65075" cy="65075"/>
            </a:xfrm>
            <a:custGeom>
              <a:avLst/>
              <a:gdLst/>
              <a:ahLst/>
              <a:cxnLst/>
              <a:rect l="l" t="t" r="r" b="b"/>
              <a:pathLst>
                <a:path w="2603" h="2603" extrusionOk="0">
                  <a:moveTo>
                    <a:pt x="1301" y="0"/>
                  </a:moveTo>
                  <a:cubicBezTo>
                    <a:pt x="594" y="0"/>
                    <a:pt x="0" y="571"/>
                    <a:pt x="0" y="1301"/>
                  </a:cubicBezTo>
                  <a:cubicBezTo>
                    <a:pt x="0" y="2009"/>
                    <a:pt x="594" y="2602"/>
                    <a:pt x="1301" y="2602"/>
                  </a:cubicBezTo>
                  <a:cubicBezTo>
                    <a:pt x="2009" y="2602"/>
                    <a:pt x="2602" y="2009"/>
                    <a:pt x="2602" y="1301"/>
                  </a:cubicBezTo>
                  <a:cubicBezTo>
                    <a:pt x="2602" y="571"/>
                    <a:pt x="2009" y="0"/>
                    <a:pt x="13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14"/>
            <p:cNvSpPr/>
            <p:nvPr/>
          </p:nvSpPr>
          <p:spPr>
            <a:xfrm>
              <a:off x="3501550" y="1519075"/>
              <a:ext cx="143825" cy="144400"/>
            </a:xfrm>
            <a:custGeom>
              <a:avLst/>
              <a:gdLst/>
              <a:ahLst/>
              <a:cxnLst/>
              <a:rect l="l" t="t" r="r" b="b"/>
              <a:pathLst>
                <a:path w="5753" h="5776" extrusionOk="0">
                  <a:moveTo>
                    <a:pt x="2877" y="388"/>
                  </a:moveTo>
                  <a:cubicBezTo>
                    <a:pt x="4246" y="388"/>
                    <a:pt x="5388" y="1507"/>
                    <a:pt x="5388" y="2899"/>
                  </a:cubicBezTo>
                  <a:cubicBezTo>
                    <a:pt x="5388" y="4269"/>
                    <a:pt x="4246" y="5410"/>
                    <a:pt x="2877" y="5410"/>
                  </a:cubicBezTo>
                  <a:cubicBezTo>
                    <a:pt x="1485" y="5410"/>
                    <a:pt x="366" y="4269"/>
                    <a:pt x="366" y="2899"/>
                  </a:cubicBezTo>
                  <a:cubicBezTo>
                    <a:pt x="366" y="1507"/>
                    <a:pt x="1485" y="388"/>
                    <a:pt x="2877" y="388"/>
                  </a:cubicBezTo>
                  <a:close/>
                  <a:moveTo>
                    <a:pt x="2877" y="0"/>
                  </a:moveTo>
                  <a:cubicBezTo>
                    <a:pt x="1279" y="0"/>
                    <a:pt x="1" y="1301"/>
                    <a:pt x="1" y="2899"/>
                  </a:cubicBezTo>
                  <a:cubicBezTo>
                    <a:pt x="1" y="4497"/>
                    <a:pt x="1279" y="5775"/>
                    <a:pt x="2877" y="5775"/>
                  </a:cubicBezTo>
                  <a:cubicBezTo>
                    <a:pt x="4475" y="5775"/>
                    <a:pt x="5753" y="4497"/>
                    <a:pt x="5753" y="2899"/>
                  </a:cubicBezTo>
                  <a:cubicBezTo>
                    <a:pt x="5753" y="1301"/>
                    <a:pt x="4475" y="0"/>
                    <a:pt x="28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14"/>
            <p:cNvSpPr/>
            <p:nvPr/>
          </p:nvSpPr>
          <p:spPr>
            <a:xfrm>
              <a:off x="3526675" y="1544750"/>
              <a:ext cx="93600" cy="93050"/>
            </a:xfrm>
            <a:custGeom>
              <a:avLst/>
              <a:gdLst/>
              <a:ahLst/>
              <a:cxnLst/>
              <a:rect l="l" t="t" r="r" b="b"/>
              <a:pathLst>
                <a:path w="3744" h="3722" extrusionOk="0">
                  <a:moveTo>
                    <a:pt x="1872" y="0"/>
                  </a:moveTo>
                  <a:cubicBezTo>
                    <a:pt x="845" y="0"/>
                    <a:pt x="0" y="845"/>
                    <a:pt x="0" y="1872"/>
                  </a:cubicBezTo>
                  <a:cubicBezTo>
                    <a:pt x="0" y="2899"/>
                    <a:pt x="845" y="3721"/>
                    <a:pt x="1872" y="3721"/>
                  </a:cubicBezTo>
                  <a:cubicBezTo>
                    <a:pt x="2899" y="3721"/>
                    <a:pt x="3744" y="2899"/>
                    <a:pt x="3744" y="1872"/>
                  </a:cubicBezTo>
                  <a:cubicBezTo>
                    <a:pt x="3744" y="845"/>
                    <a:pt x="2899" y="0"/>
                    <a:pt x="18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14"/>
            <p:cNvSpPr/>
            <p:nvPr/>
          </p:nvSpPr>
          <p:spPr>
            <a:xfrm>
              <a:off x="1930050" y="1563575"/>
              <a:ext cx="106150" cy="106175"/>
            </a:xfrm>
            <a:custGeom>
              <a:avLst/>
              <a:gdLst/>
              <a:ahLst/>
              <a:cxnLst/>
              <a:rect l="l" t="t" r="r" b="b"/>
              <a:pathLst>
                <a:path w="4246" h="4247" extrusionOk="0">
                  <a:moveTo>
                    <a:pt x="2123" y="1"/>
                  </a:moveTo>
                  <a:cubicBezTo>
                    <a:pt x="959" y="1"/>
                    <a:pt x="0" y="937"/>
                    <a:pt x="0" y="2123"/>
                  </a:cubicBezTo>
                  <a:cubicBezTo>
                    <a:pt x="0" y="3288"/>
                    <a:pt x="959" y="4246"/>
                    <a:pt x="2123" y="4246"/>
                  </a:cubicBezTo>
                  <a:cubicBezTo>
                    <a:pt x="3310" y="4246"/>
                    <a:pt x="4246" y="3288"/>
                    <a:pt x="4246" y="2123"/>
                  </a:cubicBezTo>
                  <a:cubicBezTo>
                    <a:pt x="4246" y="937"/>
                    <a:pt x="3310"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14"/>
            <p:cNvSpPr/>
            <p:nvPr/>
          </p:nvSpPr>
          <p:spPr>
            <a:xfrm>
              <a:off x="1621325" y="1563575"/>
              <a:ext cx="106175" cy="106175"/>
            </a:xfrm>
            <a:custGeom>
              <a:avLst/>
              <a:gdLst/>
              <a:ahLst/>
              <a:cxnLst/>
              <a:rect l="l" t="t" r="r" b="b"/>
              <a:pathLst>
                <a:path w="4247" h="4247" extrusionOk="0">
                  <a:moveTo>
                    <a:pt x="2123" y="1"/>
                  </a:moveTo>
                  <a:cubicBezTo>
                    <a:pt x="936" y="1"/>
                    <a:pt x="1" y="937"/>
                    <a:pt x="1" y="2123"/>
                  </a:cubicBezTo>
                  <a:cubicBezTo>
                    <a:pt x="1" y="3288"/>
                    <a:pt x="936" y="4246"/>
                    <a:pt x="2123" y="4246"/>
                  </a:cubicBezTo>
                  <a:cubicBezTo>
                    <a:pt x="3287" y="4246"/>
                    <a:pt x="4246" y="3288"/>
                    <a:pt x="4246" y="2123"/>
                  </a:cubicBezTo>
                  <a:cubicBezTo>
                    <a:pt x="4246" y="937"/>
                    <a:pt x="3287"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14"/>
            <p:cNvSpPr/>
            <p:nvPr/>
          </p:nvSpPr>
          <p:spPr>
            <a:xfrm>
              <a:off x="944550" y="1765575"/>
              <a:ext cx="106175" cy="106175"/>
            </a:xfrm>
            <a:custGeom>
              <a:avLst/>
              <a:gdLst/>
              <a:ahLst/>
              <a:cxnLst/>
              <a:rect l="l" t="t" r="r" b="b"/>
              <a:pathLst>
                <a:path w="4247" h="4247" extrusionOk="0">
                  <a:moveTo>
                    <a:pt x="2123" y="1"/>
                  </a:moveTo>
                  <a:cubicBezTo>
                    <a:pt x="959" y="1"/>
                    <a:pt x="1" y="960"/>
                    <a:pt x="1" y="2124"/>
                  </a:cubicBezTo>
                  <a:cubicBezTo>
                    <a:pt x="1" y="3311"/>
                    <a:pt x="959" y="4246"/>
                    <a:pt x="2123" y="4246"/>
                  </a:cubicBezTo>
                  <a:cubicBezTo>
                    <a:pt x="3310" y="4246"/>
                    <a:pt x="4246" y="3311"/>
                    <a:pt x="4246" y="2124"/>
                  </a:cubicBezTo>
                  <a:cubicBezTo>
                    <a:pt x="4246" y="960"/>
                    <a:pt x="3310"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14"/>
            <p:cNvSpPr/>
            <p:nvPr/>
          </p:nvSpPr>
          <p:spPr>
            <a:xfrm>
              <a:off x="496050" y="1323925"/>
              <a:ext cx="106150" cy="106150"/>
            </a:xfrm>
            <a:custGeom>
              <a:avLst/>
              <a:gdLst/>
              <a:ahLst/>
              <a:cxnLst/>
              <a:rect l="l" t="t" r="r" b="b"/>
              <a:pathLst>
                <a:path w="4246" h="4246" extrusionOk="0">
                  <a:moveTo>
                    <a:pt x="2123" y="0"/>
                  </a:moveTo>
                  <a:cubicBezTo>
                    <a:pt x="959" y="0"/>
                    <a:pt x="0" y="936"/>
                    <a:pt x="0" y="2123"/>
                  </a:cubicBezTo>
                  <a:cubicBezTo>
                    <a:pt x="0" y="3287"/>
                    <a:pt x="959" y="4246"/>
                    <a:pt x="2123" y="4246"/>
                  </a:cubicBezTo>
                  <a:cubicBezTo>
                    <a:pt x="3287" y="4246"/>
                    <a:pt x="4246" y="3287"/>
                    <a:pt x="4246" y="2123"/>
                  </a:cubicBezTo>
                  <a:cubicBezTo>
                    <a:pt x="4246" y="936"/>
                    <a:pt x="3287"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14"/>
            <p:cNvSpPr/>
            <p:nvPr/>
          </p:nvSpPr>
          <p:spPr>
            <a:xfrm>
              <a:off x="3168300" y="1186975"/>
              <a:ext cx="72500" cy="73050"/>
            </a:xfrm>
            <a:custGeom>
              <a:avLst/>
              <a:gdLst/>
              <a:ahLst/>
              <a:cxnLst/>
              <a:rect l="l" t="t" r="r" b="b"/>
              <a:pathLst>
                <a:path w="2900" h="2922" extrusionOk="0">
                  <a:moveTo>
                    <a:pt x="1462" y="0"/>
                  </a:moveTo>
                  <a:cubicBezTo>
                    <a:pt x="640" y="0"/>
                    <a:pt x="1" y="639"/>
                    <a:pt x="1" y="1461"/>
                  </a:cubicBezTo>
                  <a:cubicBezTo>
                    <a:pt x="1" y="2260"/>
                    <a:pt x="640" y="2922"/>
                    <a:pt x="1462" y="2922"/>
                  </a:cubicBezTo>
                  <a:cubicBezTo>
                    <a:pt x="2261" y="2922"/>
                    <a:pt x="2900" y="2260"/>
                    <a:pt x="2900" y="1461"/>
                  </a:cubicBezTo>
                  <a:cubicBezTo>
                    <a:pt x="2900" y="639"/>
                    <a:pt x="2261" y="0"/>
                    <a:pt x="14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14"/>
            <p:cNvSpPr/>
            <p:nvPr/>
          </p:nvSpPr>
          <p:spPr>
            <a:xfrm>
              <a:off x="1238425" y="1362725"/>
              <a:ext cx="73075" cy="73050"/>
            </a:xfrm>
            <a:custGeom>
              <a:avLst/>
              <a:gdLst/>
              <a:ahLst/>
              <a:cxnLst/>
              <a:rect l="l" t="t" r="r" b="b"/>
              <a:pathLst>
                <a:path w="2923" h="2922" extrusionOk="0">
                  <a:moveTo>
                    <a:pt x="1462" y="0"/>
                  </a:moveTo>
                  <a:cubicBezTo>
                    <a:pt x="640" y="0"/>
                    <a:pt x="1" y="662"/>
                    <a:pt x="1" y="1461"/>
                  </a:cubicBezTo>
                  <a:cubicBezTo>
                    <a:pt x="1" y="2260"/>
                    <a:pt x="640" y="2922"/>
                    <a:pt x="1462" y="2922"/>
                  </a:cubicBezTo>
                  <a:cubicBezTo>
                    <a:pt x="2260" y="2922"/>
                    <a:pt x="2922" y="2260"/>
                    <a:pt x="2922" y="1461"/>
                  </a:cubicBezTo>
                  <a:cubicBezTo>
                    <a:pt x="2922" y="662"/>
                    <a:pt x="2260" y="0"/>
                    <a:pt x="14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14"/>
            <p:cNvSpPr/>
            <p:nvPr/>
          </p:nvSpPr>
          <p:spPr>
            <a:xfrm>
              <a:off x="2281550" y="832600"/>
              <a:ext cx="2995850" cy="9725"/>
            </a:xfrm>
            <a:custGeom>
              <a:avLst/>
              <a:gdLst/>
              <a:ahLst/>
              <a:cxnLst/>
              <a:rect l="l" t="t" r="r" b="b"/>
              <a:pathLst>
                <a:path w="119834" h="389" extrusionOk="0">
                  <a:moveTo>
                    <a:pt x="183" y="1"/>
                  </a:moveTo>
                  <a:cubicBezTo>
                    <a:pt x="69" y="1"/>
                    <a:pt x="0" y="92"/>
                    <a:pt x="0" y="183"/>
                  </a:cubicBezTo>
                  <a:cubicBezTo>
                    <a:pt x="0" y="297"/>
                    <a:pt x="69" y="389"/>
                    <a:pt x="183" y="389"/>
                  </a:cubicBezTo>
                  <a:lnTo>
                    <a:pt x="119628" y="389"/>
                  </a:lnTo>
                  <a:cubicBezTo>
                    <a:pt x="119742" y="389"/>
                    <a:pt x="119833" y="297"/>
                    <a:pt x="119833" y="183"/>
                  </a:cubicBezTo>
                  <a:cubicBezTo>
                    <a:pt x="119833" y="92"/>
                    <a:pt x="119742" y="1"/>
                    <a:pt x="1196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14"/>
            <p:cNvSpPr/>
            <p:nvPr/>
          </p:nvSpPr>
          <p:spPr>
            <a:xfrm>
              <a:off x="2222775" y="800650"/>
              <a:ext cx="73075" cy="73050"/>
            </a:xfrm>
            <a:custGeom>
              <a:avLst/>
              <a:gdLst/>
              <a:ahLst/>
              <a:cxnLst/>
              <a:rect l="l" t="t" r="r" b="b"/>
              <a:pathLst>
                <a:path w="2923" h="2922" extrusionOk="0">
                  <a:moveTo>
                    <a:pt x="1461" y="0"/>
                  </a:moveTo>
                  <a:cubicBezTo>
                    <a:pt x="640" y="0"/>
                    <a:pt x="0" y="662"/>
                    <a:pt x="0" y="1461"/>
                  </a:cubicBezTo>
                  <a:cubicBezTo>
                    <a:pt x="0" y="2283"/>
                    <a:pt x="640" y="2922"/>
                    <a:pt x="1461" y="2922"/>
                  </a:cubicBezTo>
                  <a:cubicBezTo>
                    <a:pt x="2260" y="2922"/>
                    <a:pt x="2922" y="2283"/>
                    <a:pt x="2922" y="1461"/>
                  </a:cubicBezTo>
                  <a:cubicBezTo>
                    <a:pt x="2922" y="662"/>
                    <a:pt x="2260" y="0"/>
                    <a:pt x="14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14"/>
            <p:cNvSpPr/>
            <p:nvPr/>
          </p:nvSpPr>
          <p:spPr>
            <a:xfrm>
              <a:off x="5235725" y="800650"/>
              <a:ext cx="73050" cy="73050"/>
            </a:xfrm>
            <a:custGeom>
              <a:avLst/>
              <a:gdLst/>
              <a:ahLst/>
              <a:cxnLst/>
              <a:rect l="l" t="t" r="r" b="b"/>
              <a:pathLst>
                <a:path w="2922" h="2922" extrusionOk="0">
                  <a:moveTo>
                    <a:pt x="1461" y="0"/>
                  </a:moveTo>
                  <a:cubicBezTo>
                    <a:pt x="662" y="0"/>
                    <a:pt x="0" y="662"/>
                    <a:pt x="0" y="1461"/>
                  </a:cubicBezTo>
                  <a:cubicBezTo>
                    <a:pt x="0" y="2283"/>
                    <a:pt x="662" y="2922"/>
                    <a:pt x="1461" y="2922"/>
                  </a:cubicBezTo>
                  <a:cubicBezTo>
                    <a:pt x="2283" y="2922"/>
                    <a:pt x="2922" y="2283"/>
                    <a:pt x="2922" y="1461"/>
                  </a:cubicBezTo>
                  <a:cubicBezTo>
                    <a:pt x="2922" y="662"/>
                    <a:pt x="2283" y="0"/>
                    <a:pt x="14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14"/>
            <p:cNvSpPr/>
            <p:nvPr/>
          </p:nvSpPr>
          <p:spPr>
            <a:xfrm>
              <a:off x="5732175" y="319450"/>
              <a:ext cx="1118450" cy="1117475"/>
            </a:xfrm>
            <a:custGeom>
              <a:avLst/>
              <a:gdLst/>
              <a:ahLst/>
              <a:cxnLst/>
              <a:rect l="l" t="t" r="r" b="b"/>
              <a:pathLst>
                <a:path w="44738" h="44699" extrusionOk="0">
                  <a:moveTo>
                    <a:pt x="44532" y="1"/>
                  </a:moveTo>
                  <a:cubicBezTo>
                    <a:pt x="44481" y="1"/>
                    <a:pt x="44430" y="18"/>
                    <a:pt x="44395" y="52"/>
                  </a:cubicBezTo>
                  <a:lnTo>
                    <a:pt x="91" y="44356"/>
                  </a:lnTo>
                  <a:cubicBezTo>
                    <a:pt x="0" y="44447"/>
                    <a:pt x="0" y="44562"/>
                    <a:pt x="91" y="44630"/>
                  </a:cubicBezTo>
                  <a:cubicBezTo>
                    <a:pt x="114" y="44676"/>
                    <a:pt x="160" y="44699"/>
                    <a:pt x="228" y="44699"/>
                  </a:cubicBezTo>
                  <a:cubicBezTo>
                    <a:pt x="274" y="44699"/>
                    <a:pt x="320" y="44676"/>
                    <a:pt x="342" y="44630"/>
                  </a:cubicBezTo>
                  <a:lnTo>
                    <a:pt x="44669" y="326"/>
                  </a:lnTo>
                  <a:cubicBezTo>
                    <a:pt x="44738" y="258"/>
                    <a:pt x="44738" y="121"/>
                    <a:pt x="44669" y="52"/>
                  </a:cubicBezTo>
                  <a:cubicBezTo>
                    <a:pt x="44635" y="18"/>
                    <a:pt x="44584" y="1"/>
                    <a:pt x="445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14"/>
            <p:cNvSpPr/>
            <p:nvPr/>
          </p:nvSpPr>
          <p:spPr>
            <a:xfrm>
              <a:off x="5870250" y="381100"/>
              <a:ext cx="1118475" cy="1117450"/>
            </a:xfrm>
            <a:custGeom>
              <a:avLst/>
              <a:gdLst/>
              <a:ahLst/>
              <a:cxnLst/>
              <a:rect l="l" t="t" r="r" b="b"/>
              <a:pathLst>
                <a:path w="44739" h="44698" extrusionOk="0">
                  <a:moveTo>
                    <a:pt x="44522" y="0"/>
                  </a:moveTo>
                  <a:cubicBezTo>
                    <a:pt x="44476" y="0"/>
                    <a:pt x="44430" y="17"/>
                    <a:pt x="44396" y="51"/>
                  </a:cubicBezTo>
                  <a:lnTo>
                    <a:pt x="69" y="44378"/>
                  </a:lnTo>
                  <a:cubicBezTo>
                    <a:pt x="1" y="44447"/>
                    <a:pt x="1" y="44561"/>
                    <a:pt x="69" y="44629"/>
                  </a:cubicBezTo>
                  <a:cubicBezTo>
                    <a:pt x="115" y="44675"/>
                    <a:pt x="161" y="44698"/>
                    <a:pt x="206" y="44698"/>
                  </a:cubicBezTo>
                  <a:cubicBezTo>
                    <a:pt x="252" y="44698"/>
                    <a:pt x="298" y="44675"/>
                    <a:pt x="343" y="44629"/>
                  </a:cubicBezTo>
                  <a:lnTo>
                    <a:pt x="44647" y="325"/>
                  </a:lnTo>
                  <a:cubicBezTo>
                    <a:pt x="44738" y="257"/>
                    <a:pt x="44738" y="120"/>
                    <a:pt x="44647" y="51"/>
                  </a:cubicBezTo>
                  <a:cubicBezTo>
                    <a:pt x="44613" y="17"/>
                    <a:pt x="44567" y="0"/>
                    <a:pt x="445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14"/>
            <p:cNvSpPr/>
            <p:nvPr/>
          </p:nvSpPr>
          <p:spPr>
            <a:xfrm>
              <a:off x="4775775" y="1974875"/>
              <a:ext cx="2300825" cy="706600"/>
            </a:xfrm>
            <a:custGeom>
              <a:avLst/>
              <a:gdLst/>
              <a:ahLst/>
              <a:cxnLst/>
              <a:rect l="l" t="t" r="r" b="b"/>
              <a:pathLst>
                <a:path w="92033" h="28264" extrusionOk="0">
                  <a:moveTo>
                    <a:pt x="206" y="0"/>
                  </a:moveTo>
                  <a:cubicBezTo>
                    <a:pt x="155" y="0"/>
                    <a:pt x="104" y="17"/>
                    <a:pt x="69" y="51"/>
                  </a:cubicBezTo>
                  <a:cubicBezTo>
                    <a:pt x="1" y="120"/>
                    <a:pt x="1" y="234"/>
                    <a:pt x="69" y="325"/>
                  </a:cubicBezTo>
                  <a:lnTo>
                    <a:pt x="28007" y="28263"/>
                  </a:lnTo>
                  <a:lnTo>
                    <a:pt x="91850" y="28263"/>
                  </a:lnTo>
                  <a:cubicBezTo>
                    <a:pt x="91941" y="28263"/>
                    <a:pt x="92032" y="28172"/>
                    <a:pt x="92032" y="28058"/>
                  </a:cubicBezTo>
                  <a:cubicBezTo>
                    <a:pt x="92032" y="27967"/>
                    <a:pt x="91941" y="27875"/>
                    <a:pt x="91850" y="27875"/>
                  </a:cubicBezTo>
                  <a:lnTo>
                    <a:pt x="28167" y="27875"/>
                  </a:lnTo>
                  <a:lnTo>
                    <a:pt x="343" y="51"/>
                  </a:lnTo>
                  <a:cubicBezTo>
                    <a:pt x="309" y="17"/>
                    <a:pt x="258" y="0"/>
                    <a:pt x="2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14"/>
            <p:cNvSpPr/>
            <p:nvPr/>
          </p:nvSpPr>
          <p:spPr>
            <a:xfrm>
              <a:off x="3518100" y="2023500"/>
              <a:ext cx="149550" cy="93050"/>
            </a:xfrm>
            <a:custGeom>
              <a:avLst/>
              <a:gdLst/>
              <a:ahLst/>
              <a:cxnLst/>
              <a:rect l="l" t="t" r="r" b="b"/>
              <a:pathLst>
                <a:path w="5982" h="3722" extrusionOk="0">
                  <a:moveTo>
                    <a:pt x="1" y="1"/>
                  </a:moveTo>
                  <a:lnTo>
                    <a:pt x="3607" y="3721"/>
                  </a:lnTo>
                  <a:lnTo>
                    <a:pt x="5981" y="3721"/>
                  </a:lnTo>
                  <a:lnTo>
                    <a:pt x="239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14"/>
            <p:cNvSpPr/>
            <p:nvPr/>
          </p:nvSpPr>
          <p:spPr>
            <a:xfrm>
              <a:off x="3630525" y="2023500"/>
              <a:ext cx="148950" cy="93050"/>
            </a:xfrm>
            <a:custGeom>
              <a:avLst/>
              <a:gdLst/>
              <a:ahLst/>
              <a:cxnLst/>
              <a:rect l="l" t="t" r="r" b="b"/>
              <a:pathLst>
                <a:path w="5958" h="3722" extrusionOk="0">
                  <a:moveTo>
                    <a:pt x="0" y="1"/>
                  </a:moveTo>
                  <a:lnTo>
                    <a:pt x="3584" y="3721"/>
                  </a:lnTo>
                  <a:lnTo>
                    <a:pt x="5958"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14"/>
            <p:cNvSpPr/>
            <p:nvPr/>
          </p:nvSpPr>
          <p:spPr>
            <a:xfrm>
              <a:off x="3742375" y="2023500"/>
              <a:ext cx="149525" cy="93050"/>
            </a:xfrm>
            <a:custGeom>
              <a:avLst/>
              <a:gdLst/>
              <a:ahLst/>
              <a:cxnLst/>
              <a:rect l="l" t="t" r="r" b="b"/>
              <a:pathLst>
                <a:path w="5981" h="3722" extrusionOk="0">
                  <a:moveTo>
                    <a:pt x="0" y="1"/>
                  </a:moveTo>
                  <a:lnTo>
                    <a:pt x="3584" y="3721"/>
                  </a:lnTo>
                  <a:lnTo>
                    <a:pt x="5980"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14"/>
            <p:cNvSpPr/>
            <p:nvPr/>
          </p:nvSpPr>
          <p:spPr>
            <a:xfrm>
              <a:off x="3854775" y="2023500"/>
              <a:ext cx="148975" cy="93050"/>
            </a:xfrm>
            <a:custGeom>
              <a:avLst/>
              <a:gdLst/>
              <a:ahLst/>
              <a:cxnLst/>
              <a:rect l="l" t="t" r="r" b="b"/>
              <a:pathLst>
                <a:path w="5959" h="3722" extrusionOk="0">
                  <a:moveTo>
                    <a:pt x="1" y="1"/>
                  </a:moveTo>
                  <a:lnTo>
                    <a:pt x="3584" y="3721"/>
                  </a:lnTo>
                  <a:lnTo>
                    <a:pt x="5958" y="3721"/>
                  </a:lnTo>
                  <a:lnTo>
                    <a:pt x="23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14"/>
            <p:cNvSpPr/>
            <p:nvPr/>
          </p:nvSpPr>
          <p:spPr>
            <a:xfrm>
              <a:off x="3966625" y="2023500"/>
              <a:ext cx="148950" cy="93050"/>
            </a:xfrm>
            <a:custGeom>
              <a:avLst/>
              <a:gdLst/>
              <a:ahLst/>
              <a:cxnLst/>
              <a:rect l="l" t="t" r="r" b="b"/>
              <a:pathLst>
                <a:path w="5958" h="3722" extrusionOk="0">
                  <a:moveTo>
                    <a:pt x="1" y="1"/>
                  </a:moveTo>
                  <a:lnTo>
                    <a:pt x="3584" y="3721"/>
                  </a:lnTo>
                  <a:lnTo>
                    <a:pt x="5958"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14"/>
            <p:cNvSpPr/>
            <p:nvPr/>
          </p:nvSpPr>
          <p:spPr>
            <a:xfrm>
              <a:off x="4078475" y="2023500"/>
              <a:ext cx="149525" cy="93050"/>
            </a:xfrm>
            <a:custGeom>
              <a:avLst/>
              <a:gdLst/>
              <a:ahLst/>
              <a:cxnLst/>
              <a:rect l="l" t="t" r="r" b="b"/>
              <a:pathLst>
                <a:path w="5981" h="3722" extrusionOk="0">
                  <a:moveTo>
                    <a:pt x="0" y="1"/>
                  </a:moveTo>
                  <a:lnTo>
                    <a:pt x="3607" y="3721"/>
                  </a:lnTo>
                  <a:lnTo>
                    <a:pt x="5981" y="3721"/>
                  </a:lnTo>
                  <a:lnTo>
                    <a:pt x="23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14"/>
            <p:cNvSpPr/>
            <p:nvPr/>
          </p:nvSpPr>
          <p:spPr>
            <a:xfrm>
              <a:off x="4190875" y="2023500"/>
              <a:ext cx="148975" cy="93050"/>
            </a:xfrm>
            <a:custGeom>
              <a:avLst/>
              <a:gdLst/>
              <a:ahLst/>
              <a:cxnLst/>
              <a:rect l="l" t="t" r="r" b="b"/>
              <a:pathLst>
                <a:path w="5959" h="3722" extrusionOk="0">
                  <a:moveTo>
                    <a:pt x="1" y="1"/>
                  </a:moveTo>
                  <a:lnTo>
                    <a:pt x="3584" y="3721"/>
                  </a:lnTo>
                  <a:lnTo>
                    <a:pt x="5958" y="3721"/>
                  </a:lnTo>
                  <a:lnTo>
                    <a:pt x="23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14"/>
            <p:cNvSpPr/>
            <p:nvPr/>
          </p:nvSpPr>
          <p:spPr>
            <a:xfrm>
              <a:off x="4302725" y="2023500"/>
              <a:ext cx="149525" cy="93050"/>
            </a:xfrm>
            <a:custGeom>
              <a:avLst/>
              <a:gdLst/>
              <a:ahLst/>
              <a:cxnLst/>
              <a:rect l="l" t="t" r="r" b="b"/>
              <a:pathLst>
                <a:path w="5981" h="3722" extrusionOk="0">
                  <a:moveTo>
                    <a:pt x="1" y="1"/>
                  </a:moveTo>
                  <a:lnTo>
                    <a:pt x="3584" y="3721"/>
                  </a:lnTo>
                  <a:lnTo>
                    <a:pt x="5981"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14"/>
            <p:cNvSpPr/>
            <p:nvPr/>
          </p:nvSpPr>
          <p:spPr>
            <a:xfrm>
              <a:off x="2718075" y="2800150"/>
              <a:ext cx="276800" cy="172925"/>
            </a:xfrm>
            <a:custGeom>
              <a:avLst/>
              <a:gdLst/>
              <a:ahLst/>
              <a:cxnLst/>
              <a:rect l="l" t="t" r="r" b="b"/>
              <a:pathLst>
                <a:path w="11072" h="6917" extrusionOk="0">
                  <a:moveTo>
                    <a:pt x="1" y="0"/>
                  </a:moveTo>
                  <a:lnTo>
                    <a:pt x="6666"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14"/>
            <p:cNvSpPr/>
            <p:nvPr/>
          </p:nvSpPr>
          <p:spPr>
            <a:xfrm>
              <a:off x="2925800" y="2800150"/>
              <a:ext cx="276775" cy="172925"/>
            </a:xfrm>
            <a:custGeom>
              <a:avLst/>
              <a:gdLst/>
              <a:ahLst/>
              <a:cxnLst/>
              <a:rect l="l" t="t" r="r" b="b"/>
              <a:pathLst>
                <a:path w="11071" h="6917" extrusionOk="0">
                  <a:moveTo>
                    <a:pt x="0" y="0"/>
                  </a:moveTo>
                  <a:lnTo>
                    <a:pt x="6665" y="6916"/>
                  </a:lnTo>
                  <a:lnTo>
                    <a:pt x="11070" y="6916"/>
                  </a:lnTo>
                  <a:lnTo>
                    <a:pt x="44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14"/>
            <p:cNvSpPr/>
            <p:nvPr/>
          </p:nvSpPr>
          <p:spPr>
            <a:xfrm>
              <a:off x="3133500" y="2800150"/>
              <a:ext cx="276775" cy="172925"/>
            </a:xfrm>
            <a:custGeom>
              <a:avLst/>
              <a:gdLst/>
              <a:ahLst/>
              <a:cxnLst/>
              <a:rect l="l" t="t" r="r" b="b"/>
              <a:pathLst>
                <a:path w="11071" h="6917" extrusionOk="0">
                  <a:moveTo>
                    <a:pt x="1" y="0"/>
                  </a:moveTo>
                  <a:lnTo>
                    <a:pt x="6666" y="6916"/>
                  </a:lnTo>
                  <a:lnTo>
                    <a:pt x="11071" y="6916"/>
                  </a:lnTo>
                  <a:lnTo>
                    <a:pt x="442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14"/>
            <p:cNvSpPr/>
            <p:nvPr/>
          </p:nvSpPr>
          <p:spPr>
            <a:xfrm>
              <a:off x="3341775" y="2800150"/>
              <a:ext cx="276800" cy="172925"/>
            </a:xfrm>
            <a:custGeom>
              <a:avLst/>
              <a:gdLst/>
              <a:ahLst/>
              <a:cxnLst/>
              <a:rect l="l" t="t" r="r" b="b"/>
              <a:pathLst>
                <a:path w="11072" h="6917" extrusionOk="0">
                  <a:moveTo>
                    <a:pt x="1" y="0"/>
                  </a:moveTo>
                  <a:lnTo>
                    <a:pt x="6643"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14"/>
            <p:cNvSpPr/>
            <p:nvPr/>
          </p:nvSpPr>
          <p:spPr>
            <a:xfrm>
              <a:off x="3549500" y="2800150"/>
              <a:ext cx="276775" cy="172925"/>
            </a:xfrm>
            <a:custGeom>
              <a:avLst/>
              <a:gdLst/>
              <a:ahLst/>
              <a:cxnLst/>
              <a:rect l="l" t="t" r="r" b="b"/>
              <a:pathLst>
                <a:path w="11071" h="6917" extrusionOk="0">
                  <a:moveTo>
                    <a:pt x="0" y="0"/>
                  </a:moveTo>
                  <a:lnTo>
                    <a:pt x="6665"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14"/>
            <p:cNvSpPr/>
            <p:nvPr/>
          </p:nvSpPr>
          <p:spPr>
            <a:xfrm>
              <a:off x="3757200" y="2800150"/>
              <a:ext cx="276775" cy="172925"/>
            </a:xfrm>
            <a:custGeom>
              <a:avLst/>
              <a:gdLst/>
              <a:ahLst/>
              <a:cxnLst/>
              <a:rect l="l" t="t" r="r" b="b"/>
              <a:pathLst>
                <a:path w="11071" h="6917" extrusionOk="0">
                  <a:moveTo>
                    <a:pt x="1" y="0"/>
                  </a:moveTo>
                  <a:lnTo>
                    <a:pt x="6666"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14"/>
            <p:cNvSpPr/>
            <p:nvPr/>
          </p:nvSpPr>
          <p:spPr>
            <a:xfrm>
              <a:off x="6113925" y="435450"/>
              <a:ext cx="276775" cy="172925"/>
            </a:xfrm>
            <a:custGeom>
              <a:avLst/>
              <a:gdLst/>
              <a:ahLst/>
              <a:cxnLst/>
              <a:rect l="l" t="t" r="r" b="b"/>
              <a:pathLst>
                <a:path w="11071" h="6917" extrusionOk="0">
                  <a:moveTo>
                    <a:pt x="6665" y="0"/>
                  </a:moveTo>
                  <a:lnTo>
                    <a:pt x="0" y="6916"/>
                  </a:lnTo>
                  <a:lnTo>
                    <a:pt x="4428" y="6916"/>
                  </a:lnTo>
                  <a:lnTo>
                    <a:pt x="110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14"/>
            <p:cNvSpPr/>
            <p:nvPr/>
          </p:nvSpPr>
          <p:spPr>
            <a:xfrm>
              <a:off x="5906200" y="435450"/>
              <a:ext cx="276800" cy="172925"/>
            </a:xfrm>
            <a:custGeom>
              <a:avLst/>
              <a:gdLst/>
              <a:ahLst/>
              <a:cxnLst/>
              <a:rect l="l" t="t" r="r" b="b"/>
              <a:pathLst>
                <a:path w="11072" h="6917" extrusionOk="0">
                  <a:moveTo>
                    <a:pt x="6666"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14"/>
            <p:cNvSpPr/>
            <p:nvPr/>
          </p:nvSpPr>
          <p:spPr>
            <a:xfrm>
              <a:off x="5698500" y="435450"/>
              <a:ext cx="276775" cy="172925"/>
            </a:xfrm>
            <a:custGeom>
              <a:avLst/>
              <a:gdLst/>
              <a:ahLst/>
              <a:cxnLst/>
              <a:rect l="l" t="t" r="r" b="b"/>
              <a:pathLst>
                <a:path w="11071" h="6917" extrusionOk="0">
                  <a:moveTo>
                    <a:pt x="6643" y="0"/>
                  </a:moveTo>
                  <a:lnTo>
                    <a:pt x="0"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14"/>
            <p:cNvSpPr/>
            <p:nvPr/>
          </p:nvSpPr>
          <p:spPr>
            <a:xfrm>
              <a:off x="5490225" y="435450"/>
              <a:ext cx="276775" cy="172925"/>
            </a:xfrm>
            <a:custGeom>
              <a:avLst/>
              <a:gdLst/>
              <a:ahLst/>
              <a:cxnLst/>
              <a:rect l="l" t="t" r="r" b="b"/>
              <a:pathLst>
                <a:path w="11071" h="6917" extrusionOk="0">
                  <a:moveTo>
                    <a:pt x="6665" y="0"/>
                  </a:moveTo>
                  <a:lnTo>
                    <a:pt x="0" y="6916"/>
                  </a:lnTo>
                  <a:lnTo>
                    <a:pt x="4428" y="6916"/>
                  </a:lnTo>
                  <a:lnTo>
                    <a:pt x="110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14"/>
            <p:cNvSpPr/>
            <p:nvPr/>
          </p:nvSpPr>
          <p:spPr>
            <a:xfrm>
              <a:off x="5282500" y="435450"/>
              <a:ext cx="276775" cy="172925"/>
            </a:xfrm>
            <a:custGeom>
              <a:avLst/>
              <a:gdLst/>
              <a:ahLst/>
              <a:cxnLst/>
              <a:rect l="l" t="t" r="r" b="b"/>
              <a:pathLst>
                <a:path w="11071" h="6917" extrusionOk="0">
                  <a:moveTo>
                    <a:pt x="6666"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14"/>
            <p:cNvSpPr/>
            <p:nvPr/>
          </p:nvSpPr>
          <p:spPr>
            <a:xfrm>
              <a:off x="5074800" y="435450"/>
              <a:ext cx="276775" cy="172925"/>
            </a:xfrm>
            <a:custGeom>
              <a:avLst/>
              <a:gdLst/>
              <a:ahLst/>
              <a:cxnLst/>
              <a:rect l="l" t="t" r="r" b="b"/>
              <a:pathLst>
                <a:path w="11071" h="6917" extrusionOk="0">
                  <a:moveTo>
                    <a:pt x="6665" y="0"/>
                  </a:moveTo>
                  <a:lnTo>
                    <a:pt x="0"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14"/>
            <p:cNvSpPr/>
            <p:nvPr/>
          </p:nvSpPr>
          <p:spPr>
            <a:xfrm>
              <a:off x="4867075" y="435450"/>
              <a:ext cx="276800" cy="172925"/>
            </a:xfrm>
            <a:custGeom>
              <a:avLst/>
              <a:gdLst/>
              <a:ahLst/>
              <a:cxnLst/>
              <a:rect l="l" t="t" r="r" b="b"/>
              <a:pathLst>
                <a:path w="11072" h="6917" extrusionOk="0">
                  <a:moveTo>
                    <a:pt x="6643"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14"/>
            <p:cNvSpPr/>
            <p:nvPr/>
          </p:nvSpPr>
          <p:spPr>
            <a:xfrm>
              <a:off x="4658800" y="435450"/>
              <a:ext cx="276775" cy="172925"/>
            </a:xfrm>
            <a:custGeom>
              <a:avLst/>
              <a:gdLst/>
              <a:ahLst/>
              <a:cxnLst/>
              <a:rect l="l" t="t" r="r" b="b"/>
              <a:pathLst>
                <a:path w="11071" h="6917" extrusionOk="0">
                  <a:moveTo>
                    <a:pt x="6666" y="0"/>
                  </a:moveTo>
                  <a:lnTo>
                    <a:pt x="1" y="6916"/>
                  </a:lnTo>
                  <a:lnTo>
                    <a:pt x="4429"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14"/>
            <p:cNvSpPr/>
            <p:nvPr/>
          </p:nvSpPr>
          <p:spPr>
            <a:xfrm>
              <a:off x="4853400" y="927325"/>
              <a:ext cx="143250" cy="155250"/>
            </a:xfrm>
            <a:custGeom>
              <a:avLst/>
              <a:gdLst/>
              <a:ahLst/>
              <a:cxnLst/>
              <a:rect l="l" t="t" r="r" b="b"/>
              <a:pathLst>
                <a:path w="5730" h="6210" extrusionOk="0">
                  <a:moveTo>
                    <a:pt x="0" y="1"/>
                  </a:moveTo>
                  <a:lnTo>
                    <a:pt x="3492" y="3265"/>
                  </a:lnTo>
                  <a:lnTo>
                    <a:pt x="365" y="6209"/>
                  </a:lnTo>
                  <a:lnTo>
                    <a:pt x="2602" y="6209"/>
                  </a:lnTo>
                  <a:lnTo>
                    <a:pt x="5729"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14"/>
            <p:cNvSpPr/>
            <p:nvPr/>
          </p:nvSpPr>
          <p:spPr>
            <a:xfrm>
              <a:off x="4940700" y="927325"/>
              <a:ext cx="143825" cy="155250"/>
            </a:xfrm>
            <a:custGeom>
              <a:avLst/>
              <a:gdLst/>
              <a:ahLst/>
              <a:cxnLst/>
              <a:rect l="l" t="t" r="r" b="b"/>
              <a:pathLst>
                <a:path w="5753" h="6210" extrusionOk="0">
                  <a:moveTo>
                    <a:pt x="0" y="1"/>
                  </a:moveTo>
                  <a:lnTo>
                    <a:pt x="3493" y="3265"/>
                  </a:lnTo>
                  <a:lnTo>
                    <a:pt x="366" y="6209"/>
                  </a:lnTo>
                  <a:lnTo>
                    <a:pt x="2602"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14"/>
            <p:cNvSpPr/>
            <p:nvPr/>
          </p:nvSpPr>
          <p:spPr>
            <a:xfrm>
              <a:off x="5028000" y="927325"/>
              <a:ext cx="143825" cy="155250"/>
            </a:xfrm>
            <a:custGeom>
              <a:avLst/>
              <a:gdLst/>
              <a:ahLst/>
              <a:cxnLst/>
              <a:rect l="l" t="t" r="r" b="b"/>
              <a:pathLst>
                <a:path w="5753" h="6210" extrusionOk="0">
                  <a:moveTo>
                    <a:pt x="1" y="1"/>
                  </a:moveTo>
                  <a:lnTo>
                    <a:pt x="3516" y="3265"/>
                  </a:lnTo>
                  <a:lnTo>
                    <a:pt x="366" y="6209"/>
                  </a:lnTo>
                  <a:lnTo>
                    <a:pt x="2603"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14"/>
            <p:cNvSpPr/>
            <p:nvPr/>
          </p:nvSpPr>
          <p:spPr>
            <a:xfrm>
              <a:off x="5115300" y="927325"/>
              <a:ext cx="143825" cy="155250"/>
            </a:xfrm>
            <a:custGeom>
              <a:avLst/>
              <a:gdLst/>
              <a:ahLst/>
              <a:cxnLst/>
              <a:rect l="l" t="t" r="r" b="b"/>
              <a:pathLst>
                <a:path w="5753" h="6210" extrusionOk="0">
                  <a:moveTo>
                    <a:pt x="1" y="1"/>
                  </a:moveTo>
                  <a:lnTo>
                    <a:pt x="3516" y="3265"/>
                  </a:lnTo>
                  <a:lnTo>
                    <a:pt x="366" y="6209"/>
                  </a:lnTo>
                  <a:lnTo>
                    <a:pt x="2626"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14"/>
            <p:cNvSpPr/>
            <p:nvPr/>
          </p:nvSpPr>
          <p:spPr>
            <a:xfrm>
              <a:off x="5202625" y="927325"/>
              <a:ext cx="143825" cy="155250"/>
            </a:xfrm>
            <a:custGeom>
              <a:avLst/>
              <a:gdLst/>
              <a:ahLst/>
              <a:cxnLst/>
              <a:rect l="l" t="t" r="r" b="b"/>
              <a:pathLst>
                <a:path w="5753" h="6210" extrusionOk="0">
                  <a:moveTo>
                    <a:pt x="0" y="1"/>
                  </a:moveTo>
                  <a:lnTo>
                    <a:pt x="3515" y="3265"/>
                  </a:lnTo>
                  <a:lnTo>
                    <a:pt x="388" y="6209"/>
                  </a:lnTo>
                  <a:lnTo>
                    <a:pt x="2625"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14"/>
            <p:cNvSpPr/>
            <p:nvPr/>
          </p:nvSpPr>
          <p:spPr>
            <a:xfrm>
              <a:off x="5289925" y="927325"/>
              <a:ext cx="143825" cy="155250"/>
            </a:xfrm>
            <a:custGeom>
              <a:avLst/>
              <a:gdLst/>
              <a:ahLst/>
              <a:cxnLst/>
              <a:rect l="l" t="t" r="r" b="b"/>
              <a:pathLst>
                <a:path w="5753" h="6210" extrusionOk="0">
                  <a:moveTo>
                    <a:pt x="0" y="1"/>
                  </a:moveTo>
                  <a:lnTo>
                    <a:pt x="3516" y="3265"/>
                  </a:lnTo>
                  <a:lnTo>
                    <a:pt x="388" y="6209"/>
                  </a:lnTo>
                  <a:lnTo>
                    <a:pt x="2625"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14"/>
            <p:cNvSpPr/>
            <p:nvPr/>
          </p:nvSpPr>
          <p:spPr>
            <a:xfrm>
              <a:off x="5377225" y="927325"/>
              <a:ext cx="143825" cy="155250"/>
            </a:xfrm>
            <a:custGeom>
              <a:avLst/>
              <a:gdLst/>
              <a:ahLst/>
              <a:cxnLst/>
              <a:rect l="l" t="t" r="r" b="b"/>
              <a:pathLst>
                <a:path w="5753" h="6210" extrusionOk="0">
                  <a:moveTo>
                    <a:pt x="1" y="1"/>
                  </a:moveTo>
                  <a:lnTo>
                    <a:pt x="3516" y="3265"/>
                  </a:lnTo>
                  <a:lnTo>
                    <a:pt x="389" y="6209"/>
                  </a:lnTo>
                  <a:lnTo>
                    <a:pt x="2626"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14"/>
            <p:cNvSpPr/>
            <p:nvPr/>
          </p:nvSpPr>
          <p:spPr>
            <a:xfrm>
              <a:off x="5465100" y="927325"/>
              <a:ext cx="143250" cy="155250"/>
            </a:xfrm>
            <a:custGeom>
              <a:avLst/>
              <a:gdLst/>
              <a:ahLst/>
              <a:cxnLst/>
              <a:rect l="l" t="t" r="r" b="b"/>
              <a:pathLst>
                <a:path w="5730" h="6210" extrusionOk="0">
                  <a:moveTo>
                    <a:pt x="1" y="1"/>
                  </a:moveTo>
                  <a:lnTo>
                    <a:pt x="3493" y="3265"/>
                  </a:lnTo>
                  <a:lnTo>
                    <a:pt x="366" y="6209"/>
                  </a:lnTo>
                  <a:lnTo>
                    <a:pt x="2603" y="6209"/>
                  </a:lnTo>
                  <a:lnTo>
                    <a:pt x="5730"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14"/>
            <p:cNvSpPr/>
            <p:nvPr/>
          </p:nvSpPr>
          <p:spPr>
            <a:xfrm>
              <a:off x="5552425" y="927325"/>
              <a:ext cx="143250" cy="155250"/>
            </a:xfrm>
            <a:custGeom>
              <a:avLst/>
              <a:gdLst/>
              <a:ahLst/>
              <a:cxnLst/>
              <a:rect l="l" t="t" r="r" b="b"/>
              <a:pathLst>
                <a:path w="5730" h="6210" extrusionOk="0">
                  <a:moveTo>
                    <a:pt x="0" y="1"/>
                  </a:moveTo>
                  <a:lnTo>
                    <a:pt x="3492" y="3265"/>
                  </a:lnTo>
                  <a:lnTo>
                    <a:pt x="365" y="6209"/>
                  </a:lnTo>
                  <a:lnTo>
                    <a:pt x="2602" y="6209"/>
                  </a:lnTo>
                  <a:lnTo>
                    <a:pt x="5729"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14"/>
            <p:cNvSpPr/>
            <p:nvPr/>
          </p:nvSpPr>
          <p:spPr>
            <a:xfrm>
              <a:off x="5639725" y="927325"/>
              <a:ext cx="143825" cy="155250"/>
            </a:xfrm>
            <a:custGeom>
              <a:avLst/>
              <a:gdLst/>
              <a:ahLst/>
              <a:cxnLst/>
              <a:rect l="l" t="t" r="r" b="b"/>
              <a:pathLst>
                <a:path w="5753" h="6210" extrusionOk="0">
                  <a:moveTo>
                    <a:pt x="0" y="1"/>
                  </a:moveTo>
                  <a:lnTo>
                    <a:pt x="3493" y="3265"/>
                  </a:lnTo>
                  <a:lnTo>
                    <a:pt x="366" y="6209"/>
                  </a:lnTo>
                  <a:lnTo>
                    <a:pt x="2602"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14"/>
            <p:cNvSpPr/>
            <p:nvPr/>
          </p:nvSpPr>
          <p:spPr>
            <a:xfrm>
              <a:off x="5727025" y="927325"/>
              <a:ext cx="143825" cy="155250"/>
            </a:xfrm>
            <a:custGeom>
              <a:avLst/>
              <a:gdLst/>
              <a:ahLst/>
              <a:cxnLst/>
              <a:rect l="l" t="t" r="r" b="b"/>
              <a:pathLst>
                <a:path w="5753" h="6210" extrusionOk="0">
                  <a:moveTo>
                    <a:pt x="1" y="1"/>
                  </a:moveTo>
                  <a:lnTo>
                    <a:pt x="3516" y="3265"/>
                  </a:lnTo>
                  <a:lnTo>
                    <a:pt x="366" y="6209"/>
                  </a:lnTo>
                  <a:lnTo>
                    <a:pt x="2603"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8" name="Google Shape;1248;p14"/>
          <p:cNvGrpSpPr/>
          <p:nvPr/>
        </p:nvGrpSpPr>
        <p:grpSpPr>
          <a:xfrm>
            <a:off x="8757750" y="2728975"/>
            <a:ext cx="1552150" cy="3475150"/>
            <a:chOff x="327125" y="2375600"/>
            <a:chExt cx="1552150" cy="3475150"/>
          </a:xfrm>
        </p:grpSpPr>
        <p:sp>
          <p:nvSpPr>
            <p:cNvPr id="1249" name="Google Shape;1249;p14"/>
            <p:cNvSpPr/>
            <p:nvPr/>
          </p:nvSpPr>
          <p:spPr>
            <a:xfrm>
              <a:off x="531425" y="2394425"/>
              <a:ext cx="115850" cy="3456325"/>
            </a:xfrm>
            <a:custGeom>
              <a:avLst/>
              <a:gdLst/>
              <a:ahLst/>
              <a:cxnLst/>
              <a:rect l="l" t="t" r="r" b="b"/>
              <a:pathLst>
                <a:path w="4634" h="138253" fill="none" extrusionOk="0">
                  <a:moveTo>
                    <a:pt x="3150" y="138253"/>
                  </a:moveTo>
                  <a:lnTo>
                    <a:pt x="3150" y="54872"/>
                  </a:lnTo>
                  <a:lnTo>
                    <a:pt x="0" y="51722"/>
                  </a:lnTo>
                  <a:lnTo>
                    <a:pt x="0" y="28714"/>
                  </a:lnTo>
                  <a:lnTo>
                    <a:pt x="4634" y="24058"/>
                  </a:lnTo>
                  <a:lnTo>
                    <a:pt x="4634"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14"/>
            <p:cNvSpPr/>
            <p:nvPr/>
          </p:nvSpPr>
          <p:spPr>
            <a:xfrm>
              <a:off x="627275" y="2375600"/>
              <a:ext cx="39975" cy="39950"/>
            </a:xfrm>
            <a:custGeom>
              <a:avLst/>
              <a:gdLst/>
              <a:ahLst/>
              <a:cxnLst/>
              <a:rect l="l" t="t" r="r" b="b"/>
              <a:pathLst>
                <a:path w="1599" h="1598" extrusionOk="0">
                  <a:moveTo>
                    <a:pt x="800" y="0"/>
                  </a:moveTo>
                  <a:cubicBezTo>
                    <a:pt x="366" y="0"/>
                    <a:pt x="1" y="365"/>
                    <a:pt x="1" y="799"/>
                  </a:cubicBezTo>
                  <a:cubicBezTo>
                    <a:pt x="1" y="1233"/>
                    <a:pt x="366" y="1598"/>
                    <a:pt x="800" y="1598"/>
                  </a:cubicBezTo>
                  <a:cubicBezTo>
                    <a:pt x="1256" y="1598"/>
                    <a:pt x="1599" y="1233"/>
                    <a:pt x="1599" y="799"/>
                  </a:cubicBezTo>
                  <a:cubicBezTo>
                    <a:pt x="1599" y="365"/>
                    <a:pt x="1256" y="0"/>
                    <a:pt x="800"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14"/>
            <p:cNvSpPr/>
            <p:nvPr/>
          </p:nvSpPr>
          <p:spPr>
            <a:xfrm>
              <a:off x="347100" y="2923975"/>
              <a:ext cx="112450" cy="2344175"/>
            </a:xfrm>
            <a:custGeom>
              <a:avLst/>
              <a:gdLst/>
              <a:ahLst/>
              <a:cxnLst/>
              <a:rect l="l" t="t" r="r" b="b"/>
              <a:pathLst>
                <a:path w="4498" h="93767" fill="none" extrusionOk="0">
                  <a:moveTo>
                    <a:pt x="4497" y="93766"/>
                  </a:moveTo>
                  <a:lnTo>
                    <a:pt x="4497" y="50855"/>
                  </a:lnTo>
                  <a:lnTo>
                    <a:pt x="1" y="46358"/>
                  </a:lnTo>
                  <a:lnTo>
                    <a:pt x="1"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14"/>
            <p:cNvSpPr/>
            <p:nvPr/>
          </p:nvSpPr>
          <p:spPr>
            <a:xfrm>
              <a:off x="327125" y="2904575"/>
              <a:ext cx="39975" cy="39950"/>
            </a:xfrm>
            <a:custGeom>
              <a:avLst/>
              <a:gdLst/>
              <a:ahLst/>
              <a:cxnLst/>
              <a:rect l="l" t="t" r="r" b="b"/>
              <a:pathLst>
                <a:path w="1599" h="1598" extrusionOk="0">
                  <a:moveTo>
                    <a:pt x="800" y="0"/>
                  </a:moveTo>
                  <a:cubicBezTo>
                    <a:pt x="366" y="0"/>
                    <a:pt x="1" y="365"/>
                    <a:pt x="1" y="799"/>
                  </a:cubicBezTo>
                  <a:cubicBezTo>
                    <a:pt x="1" y="1255"/>
                    <a:pt x="366" y="1598"/>
                    <a:pt x="800" y="1598"/>
                  </a:cubicBezTo>
                  <a:cubicBezTo>
                    <a:pt x="1233" y="1598"/>
                    <a:pt x="1599" y="1255"/>
                    <a:pt x="1599" y="799"/>
                  </a:cubicBezTo>
                  <a:cubicBezTo>
                    <a:pt x="1599" y="365"/>
                    <a:pt x="1233" y="0"/>
                    <a:pt x="800"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14"/>
            <p:cNvSpPr/>
            <p:nvPr/>
          </p:nvSpPr>
          <p:spPr>
            <a:xfrm>
              <a:off x="347100" y="2676875"/>
              <a:ext cx="192900" cy="374375"/>
            </a:xfrm>
            <a:custGeom>
              <a:avLst/>
              <a:gdLst/>
              <a:ahLst/>
              <a:cxnLst/>
              <a:rect l="l" t="t" r="r" b="b"/>
              <a:pathLst>
                <a:path w="7716" h="14975" fill="none" extrusionOk="0">
                  <a:moveTo>
                    <a:pt x="1" y="14974"/>
                  </a:moveTo>
                  <a:lnTo>
                    <a:pt x="7716" y="7259"/>
                  </a:lnTo>
                  <a:lnTo>
                    <a:pt x="7716" y="1"/>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14"/>
            <p:cNvSpPr/>
            <p:nvPr/>
          </p:nvSpPr>
          <p:spPr>
            <a:xfrm>
              <a:off x="520000" y="2658050"/>
              <a:ext cx="39975" cy="39975"/>
            </a:xfrm>
            <a:custGeom>
              <a:avLst/>
              <a:gdLst/>
              <a:ahLst/>
              <a:cxnLst/>
              <a:rect l="l" t="t" r="r" b="b"/>
              <a:pathLst>
                <a:path w="1599" h="1599" extrusionOk="0">
                  <a:moveTo>
                    <a:pt x="800" y="1"/>
                  </a:moveTo>
                  <a:cubicBezTo>
                    <a:pt x="366" y="1"/>
                    <a:pt x="1" y="366"/>
                    <a:pt x="1" y="799"/>
                  </a:cubicBezTo>
                  <a:cubicBezTo>
                    <a:pt x="1" y="1233"/>
                    <a:pt x="366" y="1598"/>
                    <a:pt x="800" y="1598"/>
                  </a:cubicBezTo>
                  <a:cubicBezTo>
                    <a:pt x="1233" y="1598"/>
                    <a:pt x="1598" y="1233"/>
                    <a:pt x="1598" y="799"/>
                  </a:cubicBezTo>
                  <a:cubicBezTo>
                    <a:pt x="1598" y="366"/>
                    <a:pt x="1233" y="1"/>
                    <a:pt x="800"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14"/>
            <p:cNvSpPr/>
            <p:nvPr/>
          </p:nvSpPr>
          <p:spPr>
            <a:xfrm>
              <a:off x="347100" y="4357400"/>
              <a:ext cx="25" cy="971225"/>
            </a:xfrm>
            <a:custGeom>
              <a:avLst/>
              <a:gdLst/>
              <a:ahLst/>
              <a:cxnLst/>
              <a:rect l="l" t="t" r="r" b="b"/>
              <a:pathLst>
                <a:path w="1" h="38849" fill="none" extrusionOk="0">
                  <a:moveTo>
                    <a:pt x="1" y="38849"/>
                  </a:moveTo>
                  <a:lnTo>
                    <a:pt x="1"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14"/>
            <p:cNvSpPr/>
            <p:nvPr/>
          </p:nvSpPr>
          <p:spPr>
            <a:xfrm>
              <a:off x="327125" y="4338550"/>
              <a:ext cx="39975" cy="39975"/>
            </a:xfrm>
            <a:custGeom>
              <a:avLst/>
              <a:gdLst/>
              <a:ahLst/>
              <a:cxnLst/>
              <a:rect l="l" t="t" r="r" b="b"/>
              <a:pathLst>
                <a:path w="1599" h="1599" extrusionOk="0">
                  <a:moveTo>
                    <a:pt x="800" y="1"/>
                  </a:moveTo>
                  <a:cubicBezTo>
                    <a:pt x="366" y="1"/>
                    <a:pt x="1" y="343"/>
                    <a:pt x="1" y="800"/>
                  </a:cubicBezTo>
                  <a:cubicBezTo>
                    <a:pt x="1" y="1234"/>
                    <a:pt x="366" y="1599"/>
                    <a:pt x="800" y="1599"/>
                  </a:cubicBezTo>
                  <a:cubicBezTo>
                    <a:pt x="1233" y="1599"/>
                    <a:pt x="1599" y="1234"/>
                    <a:pt x="1599" y="800"/>
                  </a:cubicBezTo>
                  <a:cubicBezTo>
                    <a:pt x="1599" y="343"/>
                    <a:pt x="1233" y="1"/>
                    <a:pt x="800"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14"/>
            <p:cNvSpPr/>
            <p:nvPr/>
          </p:nvSpPr>
          <p:spPr>
            <a:xfrm>
              <a:off x="690625" y="3227550"/>
              <a:ext cx="172925" cy="2083400"/>
            </a:xfrm>
            <a:custGeom>
              <a:avLst/>
              <a:gdLst/>
              <a:ahLst/>
              <a:cxnLst/>
              <a:rect l="l" t="t" r="r" b="b"/>
              <a:pathLst>
                <a:path w="6917" h="83336" fill="none" extrusionOk="0">
                  <a:moveTo>
                    <a:pt x="6917" y="83335"/>
                  </a:moveTo>
                  <a:lnTo>
                    <a:pt x="0" y="76396"/>
                  </a:lnTo>
                  <a:lnTo>
                    <a:pt x="0" y="15841"/>
                  </a:lnTo>
                  <a:lnTo>
                    <a:pt x="4954" y="10865"/>
                  </a:lnTo>
                  <a:lnTo>
                    <a:pt x="4954"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14"/>
            <p:cNvSpPr/>
            <p:nvPr/>
          </p:nvSpPr>
          <p:spPr>
            <a:xfrm>
              <a:off x="794475" y="3208700"/>
              <a:ext cx="39975" cy="39975"/>
            </a:xfrm>
            <a:custGeom>
              <a:avLst/>
              <a:gdLst/>
              <a:ahLst/>
              <a:cxnLst/>
              <a:rect l="l" t="t" r="r" b="b"/>
              <a:pathLst>
                <a:path w="1599" h="1599" extrusionOk="0">
                  <a:moveTo>
                    <a:pt x="800" y="1"/>
                  </a:moveTo>
                  <a:cubicBezTo>
                    <a:pt x="366" y="1"/>
                    <a:pt x="1" y="343"/>
                    <a:pt x="1" y="800"/>
                  </a:cubicBezTo>
                  <a:cubicBezTo>
                    <a:pt x="1" y="1234"/>
                    <a:pt x="366" y="1599"/>
                    <a:pt x="800" y="1599"/>
                  </a:cubicBezTo>
                  <a:cubicBezTo>
                    <a:pt x="1256" y="1599"/>
                    <a:pt x="1598" y="1234"/>
                    <a:pt x="1598" y="800"/>
                  </a:cubicBezTo>
                  <a:cubicBezTo>
                    <a:pt x="1598" y="343"/>
                    <a:pt x="1256" y="1"/>
                    <a:pt x="800"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14"/>
            <p:cNvSpPr/>
            <p:nvPr/>
          </p:nvSpPr>
          <p:spPr>
            <a:xfrm>
              <a:off x="776800" y="3899750"/>
              <a:ext cx="25" cy="1084800"/>
            </a:xfrm>
            <a:custGeom>
              <a:avLst/>
              <a:gdLst/>
              <a:ahLst/>
              <a:cxnLst/>
              <a:rect l="l" t="t" r="r" b="b"/>
              <a:pathLst>
                <a:path w="1" h="43392" fill="none" extrusionOk="0">
                  <a:moveTo>
                    <a:pt x="0" y="43391"/>
                  </a:moveTo>
                  <a:lnTo>
                    <a:pt x="0"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14"/>
            <p:cNvSpPr/>
            <p:nvPr/>
          </p:nvSpPr>
          <p:spPr>
            <a:xfrm>
              <a:off x="756825" y="4963400"/>
              <a:ext cx="40525" cy="39975"/>
            </a:xfrm>
            <a:custGeom>
              <a:avLst/>
              <a:gdLst/>
              <a:ahLst/>
              <a:cxnLst/>
              <a:rect l="l" t="t" r="r" b="b"/>
              <a:pathLst>
                <a:path w="1621" h="1599" extrusionOk="0">
                  <a:moveTo>
                    <a:pt x="799" y="1"/>
                  </a:moveTo>
                  <a:cubicBezTo>
                    <a:pt x="365" y="1"/>
                    <a:pt x="0" y="366"/>
                    <a:pt x="0" y="800"/>
                  </a:cubicBezTo>
                  <a:cubicBezTo>
                    <a:pt x="0" y="1233"/>
                    <a:pt x="365" y="1598"/>
                    <a:pt x="799" y="1598"/>
                  </a:cubicBezTo>
                  <a:cubicBezTo>
                    <a:pt x="1256" y="1598"/>
                    <a:pt x="1621" y="1233"/>
                    <a:pt x="1621" y="800"/>
                  </a:cubicBezTo>
                  <a:cubicBezTo>
                    <a:pt x="1621" y="366"/>
                    <a:pt x="1256" y="1"/>
                    <a:pt x="799"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14"/>
            <p:cNvSpPr/>
            <p:nvPr/>
          </p:nvSpPr>
          <p:spPr>
            <a:xfrm>
              <a:off x="756825" y="3880925"/>
              <a:ext cx="40525" cy="39950"/>
            </a:xfrm>
            <a:custGeom>
              <a:avLst/>
              <a:gdLst/>
              <a:ahLst/>
              <a:cxnLst/>
              <a:rect l="l" t="t" r="r" b="b"/>
              <a:pathLst>
                <a:path w="1621" h="1598" extrusionOk="0">
                  <a:moveTo>
                    <a:pt x="799" y="0"/>
                  </a:moveTo>
                  <a:cubicBezTo>
                    <a:pt x="365" y="0"/>
                    <a:pt x="0" y="342"/>
                    <a:pt x="0" y="799"/>
                  </a:cubicBezTo>
                  <a:cubicBezTo>
                    <a:pt x="0" y="1233"/>
                    <a:pt x="365" y="1598"/>
                    <a:pt x="799" y="1598"/>
                  </a:cubicBezTo>
                  <a:cubicBezTo>
                    <a:pt x="1256" y="1598"/>
                    <a:pt x="1621" y="1233"/>
                    <a:pt x="1621" y="799"/>
                  </a:cubicBezTo>
                  <a:cubicBezTo>
                    <a:pt x="1621" y="342"/>
                    <a:pt x="1256" y="0"/>
                    <a:pt x="799"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14"/>
            <p:cNvSpPr/>
            <p:nvPr/>
          </p:nvSpPr>
          <p:spPr>
            <a:xfrm>
              <a:off x="861250" y="3692600"/>
              <a:ext cx="445675" cy="1618350"/>
            </a:xfrm>
            <a:custGeom>
              <a:avLst/>
              <a:gdLst/>
              <a:ahLst/>
              <a:cxnLst/>
              <a:rect l="l" t="t" r="r" b="b"/>
              <a:pathLst>
                <a:path w="17827" h="64734" fill="none" extrusionOk="0">
                  <a:moveTo>
                    <a:pt x="17827" y="64733"/>
                  </a:moveTo>
                  <a:lnTo>
                    <a:pt x="4314" y="51221"/>
                  </a:lnTo>
                  <a:lnTo>
                    <a:pt x="4314" y="28258"/>
                  </a:lnTo>
                  <a:lnTo>
                    <a:pt x="0" y="23944"/>
                  </a:lnTo>
                  <a:lnTo>
                    <a:pt x="0" y="1"/>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14"/>
            <p:cNvSpPr/>
            <p:nvPr/>
          </p:nvSpPr>
          <p:spPr>
            <a:xfrm>
              <a:off x="841275" y="3673200"/>
              <a:ext cx="39975" cy="40550"/>
            </a:xfrm>
            <a:custGeom>
              <a:avLst/>
              <a:gdLst/>
              <a:ahLst/>
              <a:cxnLst/>
              <a:rect l="l" t="t" r="r" b="b"/>
              <a:pathLst>
                <a:path w="1599" h="1622" extrusionOk="0">
                  <a:moveTo>
                    <a:pt x="799" y="1"/>
                  </a:moveTo>
                  <a:cubicBezTo>
                    <a:pt x="343" y="1"/>
                    <a:pt x="0" y="366"/>
                    <a:pt x="0" y="800"/>
                  </a:cubicBezTo>
                  <a:cubicBezTo>
                    <a:pt x="0" y="1256"/>
                    <a:pt x="343" y="1621"/>
                    <a:pt x="799" y="1621"/>
                  </a:cubicBezTo>
                  <a:cubicBezTo>
                    <a:pt x="1233" y="1621"/>
                    <a:pt x="1598" y="1256"/>
                    <a:pt x="1598" y="800"/>
                  </a:cubicBezTo>
                  <a:cubicBezTo>
                    <a:pt x="1598" y="366"/>
                    <a:pt x="1233" y="1"/>
                    <a:pt x="799"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14"/>
            <p:cNvSpPr/>
            <p:nvPr/>
          </p:nvSpPr>
          <p:spPr>
            <a:xfrm>
              <a:off x="969100" y="4182200"/>
              <a:ext cx="174625" cy="556975"/>
            </a:xfrm>
            <a:custGeom>
              <a:avLst/>
              <a:gdLst/>
              <a:ahLst/>
              <a:cxnLst/>
              <a:rect l="l" t="t" r="r" b="b"/>
              <a:pathLst>
                <a:path w="6985" h="22279" fill="none" extrusionOk="0">
                  <a:moveTo>
                    <a:pt x="0" y="22278"/>
                  </a:moveTo>
                  <a:lnTo>
                    <a:pt x="6985" y="15294"/>
                  </a:lnTo>
                  <a:lnTo>
                    <a:pt x="6985" y="1"/>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14"/>
            <p:cNvSpPr/>
            <p:nvPr/>
          </p:nvSpPr>
          <p:spPr>
            <a:xfrm>
              <a:off x="1123725" y="4163375"/>
              <a:ext cx="39975" cy="39975"/>
            </a:xfrm>
            <a:custGeom>
              <a:avLst/>
              <a:gdLst/>
              <a:ahLst/>
              <a:cxnLst/>
              <a:rect l="l" t="t" r="r" b="b"/>
              <a:pathLst>
                <a:path w="1599" h="1599" extrusionOk="0">
                  <a:moveTo>
                    <a:pt x="800" y="1"/>
                  </a:moveTo>
                  <a:cubicBezTo>
                    <a:pt x="343" y="1"/>
                    <a:pt x="1" y="343"/>
                    <a:pt x="1" y="799"/>
                  </a:cubicBezTo>
                  <a:cubicBezTo>
                    <a:pt x="1" y="1233"/>
                    <a:pt x="343" y="1598"/>
                    <a:pt x="800" y="1598"/>
                  </a:cubicBezTo>
                  <a:cubicBezTo>
                    <a:pt x="1233" y="1598"/>
                    <a:pt x="1599" y="1233"/>
                    <a:pt x="1599" y="799"/>
                  </a:cubicBezTo>
                  <a:cubicBezTo>
                    <a:pt x="1599" y="343"/>
                    <a:pt x="1233" y="1"/>
                    <a:pt x="800"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14"/>
            <p:cNvSpPr/>
            <p:nvPr/>
          </p:nvSpPr>
          <p:spPr>
            <a:xfrm>
              <a:off x="1393075" y="4882950"/>
              <a:ext cx="25" cy="428000"/>
            </a:xfrm>
            <a:custGeom>
              <a:avLst/>
              <a:gdLst/>
              <a:ahLst/>
              <a:cxnLst/>
              <a:rect l="l" t="t" r="r" b="b"/>
              <a:pathLst>
                <a:path w="1" h="17120" fill="none" extrusionOk="0">
                  <a:moveTo>
                    <a:pt x="0" y="17119"/>
                  </a:moveTo>
                  <a:lnTo>
                    <a:pt x="0"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14"/>
            <p:cNvSpPr/>
            <p:nvPr/>
          </p:nvSpPr>
          <p:spPr>
            <a:xfrm>
              <a:off x="1373100" y="4864125"/>
              <a:ext cx="39975" cy="39950"/>
            </a:xfrm>
            <a:custGeom>
              <a:avLst/>
              <a:gdLst/>
              <a:ahLst/>
              <a:cxnLst/>
              <a:rect l="l" t="t" r="r" b="b"/>
              <a:pathLst>
                <a:path w="1599" h="1598" extrusionOk="0">
                  <a:moveTo>
                    <a:pt x="799" y="0"/>
                  </a:moveTo>
                  <a:cubicBezTo>
                    <a:pt x="343" y="0"/>
                    <a:pt x="1" y="365"/>
                    <a:pt x="1" y="799"/>
                  </a:cubicBezTo>
                  <a:cubicBezTo>
                    <a:pt x="1" y="1233"/>
                    <a:pt x="343" y="1598"/>
                    <a:pt x="799" y="1598"/>
                  </a:cubicBezTo>
                  <a:cubicBezTo>
                    <a:pt x="1233" y="1598"/>
                    <a:pt x="1598" y="1233"/>
                    <a:pt x="1598" y="799"/>
                  </a:cubicBezTo>
                  <a:cubicBezTo>
                    <a:pt x="1598" y="365"/>
                    <a:pt x="1233" y="0"/>
                    <a:pt x="799"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14"/>
            <p:cNvSpPr/>
            <p:nvPr/>
          </p:nvSpPr>
          <p:spPr>
            <a:xfrm>
              <a:off x="1714900" y="4922900"/>
              <a:ext cx="164375" cy="388050"/>
            </a:xfrm>
            <a:custGeom>
              <a:avLst/>
              <a:gdLst/>
              <a:ahLst/>
              <a:cxnLst/>
              <a:rect l="l" t="t" r="r" b="b"/>
              <a:pathLst>
                <a:path w="6575" h="15522" fill="none" extrusionOk="0">
                  <a:moveTo>
                    <a:pt x="6575" y="15521"/>
                  </a:moveTo>
                  <a:lnTo>
                    <a:pt x="6575" y="6574"/>
                  </a:lnTo>
                  <a:lnTo>
                    <a:pt x="1"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14"/>
            <p:cNvSpPr/>
            <p:nvPr/>
          </p:nvSpPr>
          <p:spPr>
            <a:xfrm>
              <a:off x="1693800" y="4903475"/>
              <a:ext cx="43950" cy="40275"/>
            </a:xfrm>
            <a:custGeom>
              <a:avLst/>
              <a:gdLst/>
              <a:ahLst/>
              <a:cxnLst/>
              <a:rect l="l" t="t" r="r" b="b"/>
              <a:pathLst>
                <a:path w="1758" h="1611" extrusionOk="0">
                  <a:moveTo>
                    <a:pt x="868" y="1"/>
                  </a:moveTo>
                  <a:cubicBezTo>
                    <a:pt x="662" y="1"/>
                    <a:pt x="457" y="92"/>
                    <a:pt x="297" y="252"/>
                  </a:cubicBezTo>
                  <a:cubicBezTo>
                    <a:pt x="0" y="549"/>
                    <a:pt x="0" y="1074"/>
                    <a:pt x="297" y="1370"/>
                  </a:cubicBezTo>
                  <a:cubicBezTo>
                    <a:pt x="457" y="1530"/>
                    <a:pt x="662" y="1610"/>
                    <a:pt x="868" y="1610"/>
                  </a:cubicBezTo>
                  <a:cubicBezTo>
                    <a:pt x="1073" y="1610"/>
                    <a:pt x="1279" y="1530"/>
                    <a:pt x="1438" y="1370"/>
                  </a:cubicBezTo>
                  <a:cubicBezTo>
                    <a:pt x="1758" y="1074"/>
                    <a:pt x="1758" y="549"/>
                    <a:pt x="1438" y="252"/>
                  </a:cubicBezTo>
                  <a:cubicBezTo>
                    <a:pt x="1279" y="92"/>
                    <a:pt x="1073" y="1"/>
                    <a:pt x="868"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70" name="Google Shape;1270;p14"/>
          <p:cNvSpPr txBox="1">
            <a:spLocks noGrp="1"/>
          </p:cNvSpPr>
          <p:nvPr>
            <p:ph type="title"/>
          </p:nvPr>
        </p:nvSpPr>
        <p:spPr>
          <a:xfrm>
            <a:off x="720000" y="461875"/>
            <a:ext cx="7704000" cy="488400"/>
          </a:xfrm>
          <a:prstGeom prst="rect">
            <a:avLst/>
          </a:prstGeom>
        </p:spPr>
        <p:txBody>
          <a:bodyPr spcFirstLastPara="1" wrap="square" lIns="0" tIns="0" rIns="0" bIns="0" anchor="t" anchorCtr="0">
            <a:noAutofit/>
          </a:bodyPr>
          <a:lstStyle>
            <a:lvl1pPr lvl="0" rtl="0">
              <a:spcBef>
                <a:spcPts val="0"/>
              </a:spcBef>
              <a:spcAft>
                <a:spcPts val="0"/>
              </a:spcAft>
              <a:buSzPts val="36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271" name="Google Shape;1271;p14"/>
          <p:cNvSpPr txBox="1">
            <a:spLocks noGrp="1"/>
          </p:cNvSpPr>
          <p:nvPr>
            <p:ph type="subTitle" idx="1"/>
          </p:nvPr>
        </p:nvSpPr>
        <p:spPr>
          <a:xfrm>
            <a:off x="719988" y="3728592"/>
            <a:ext cx="1751700" cy="6453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272" name="Google Shape;1272;p14"/>
          <p:cNvSpPr txBox="1">
            <a:spLocks noGrp="1"/>
          </p:cNvSpPr>
          <p:nvPr>
            <p:ph type="title" idx="2"/>
          </p:nvPr>
        </p:nvSpPr>
        <p:spPr>
          <a:xfrm>
            <a:off x="720000" y="2868050"/>
            <a:ext cx="911400" cy="645300"/>
          </a:xfrm>
          <a:prstGeom prst="rect">
            <a:avLst/>
          </a:prstGeom>
        </p:spPr>
        <p:txBody>
          <a:bodyPr spcFirstLastPara="1" wrap="square" lIns="0" tIns="0" rIns="0" bIns="0" anchor="ctr" anchorCtr="0">
            <a:noAutofit/>
          </a:bodyPr>
          <a:lstStyle>
            <a:lvl1pPr lvl="0" algn="l"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273" name="Google Shape;1273;p14"/>
          <p:cNvSpPr txBox="1">
            <a:spLocks noGrp="1"/>
          </p:cNvSpPr>
          <p:nvPr>
            <p:ph type="title" idx="3" hasCustomPrompt="1"/>
          </p:nvPr>
        </p:nvSpPr>
        <p:spPr>
          <a:xfrm>
            <a:off x="878350" y="1768675"/>
            <a:ext cx="584700" cy="581700"/>
          </a:xfrm>
          <a:prstGeom prst="rect">
            <a:avLst/>
          </a:prstGeom>
        </p:spPr>
        <p:txBody>
          <a:bodyPr spcFirstLastPara="1" wrap="square" lIns="0" tIns="0" rIns="0" bIns="0" anchor="ctr" anchorCtr="0">
            <a:noAutofit/>
          </a:bodyPr>
          <a:lstStyle>
            <a:lvl1pPr lvl="0" algn="ctr" rtl="0">
              <a:spcBef>
                <a:spcPts val="0"/>
              </a:spcBef>
              <a:spcAft>
                <a:spcPts val="0"/>
              </a:spcAft>
              <a:buSzPts val="3000"/>
              <a:buNone/>
              <a:defRPr>
                <a:solidFill>
                  <a:schemeClr val="dk1"/>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1274" name="Google Shape;1274;p14"/>
          <p:cNvSpPr txBox="1">
            <a:spLocks noGrp="1"/>
          </p:cNvSpPr>
          <p:nvPr>
            <p:ph type="subTitle" idx="4"/>
          </p:nvPr>
        </p:nvSpPr>
        <p:spPr>
          <a:xfrm>
            <a:off x="3666713" y="3728575"/>
            <a:ext cx="1751700" cy="6453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275" name="Google Shape;1275;p14"/>
          <p:cNvSpPr txBox="1">
            <a:spLocks noGrp="1"/>
          </p:cNvSpPr>
          <p:nvPr>
            <p:ph type="title" idx="5"/>
          </p:nvPr>
        </p:nvSpPr>
        <p:spPr>
          <a:xfrm>
            <a:off x="3666725" y="2868050"/>
            <a:ext cx="911400" cy="645300"/>
          </a:xfrm>
          <a:prstGeom prst="rect">
            <a:avLst/>
          </a:prstGeom>
        </p:spPr>
        <p:txBody>
          <a:bodyPr spcFirstLastPara="1" wrap="square" lIns="0" tIns="0" rIns="0" bIns="0" anchor="ctr" anchorCtr="0">
            <a:noAutofit/>
          </a:bodyPr>
          <a:lstStyle>
            <a:lvl1pPr lvl="0" algn="l"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276" name="Google Shape;1276;p14"/>
          <p:cNvSpPr txBox="1">
            <a:spLocks noGrp="1"/>
          </p:cNvSpPr>
          <p:nvPr>
            <p:ph type="title" idx="6" hasCustomPrompt="1"/>
          </p:nvPr>
        </p:nvSpPr>
        <p:spPr>
          <a:xfrm>
            <a:off x="3828350" y="1768675"/>
            <a:ext cx="584700" cy="581700"/>
          </a:xfrm>
          <a:prstGeom prst="rect">
            <a:avLst/>
          </a:prstGeom>
        </p:spPr>
        <p:txBody>
          <a:bodyPr spcFirstLastPara="1" wrap="square" lIns="0" tIns="0" rIns="0" bIns="0" anchor="ctr" anchorCtr="0">
            <a:noAutofit/>
          </a:bodyPr>
          <a:lstStyle>
            <a:lvl1pPr lvl="0" algn="ctr" rtl="0">
              <a:spcBef>
                <a:spcPts val="0"/>
              </a:spcBef>
              <a:spcAft>
                <a:spcPts val="0"/>
              </a:spcAft>
              <a:buSzPts val="3000"/>
              <a:buNone/>
              <a:defRPr>
                <a:solidFill>
                  <a:schemeClr val="dk1"/>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1277" name="Google Shape;1277;p14"/>
          <p:cNvSpPr txBox="1">
            <a:spLocks noGrp="1"/>
          </p:cNvSpPr>
          <p:nvPr>
            <p:ph type="subTitle" idx="7"/>
          </p:nvPr>
        </p:nvSpPr>
        <p:spPr>
          <a:xfrm>
            <a:off x="6672288" y="3728575"/>
            <a:ext cx="1751700" cy="6453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278" name="Google Shape;1278;p14"/>
          <p:cNvSpPr txBox="1">
            <a:spLocks noGrp="1"/>
          </p:cNvSpPr>
          <p:nvPr>
            <p:ph type="title" idx="8"/>
          </p:nvPr>
        </p:nvSpPr>
        <p:spPr>
          <a:xfrm>
            <a:off x="6672300" y="2868050"/>
            <a:ext cx="911400" cy="645300"/>
          </a:xfrm>
          <a:prstGeom prst="rect">
            <a:avLst/>
          </a:prstGeom>
        </p:spPr>
        <p:txBody>
          <a:bodyPr spcFirstLastPara="1" wrap="square" lIns="0" tIns="0" rIns="0" bIns="0" anchor="ctr" anchorCtr="0">
            <a:noAutofit/>
          </a:bodyPr>
          <a:lstStyle>
            <a:lvl1pPr lvl="0" algn="l"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279" name="Google Shape;1279;p14"/>
          <p:cNvSpPr txBox="1">
            <a:spLocks noGrp="1"/>
          </p:cNvSpPr>
          <p:nvPr>
            <p:ph type="title" idx="9" hasCustomPrompt="1"/>
          </p:nvPr>
        </p:nvSpPr>
        <p:spPr>
          <a:xfrm>
            <a:off x="6832500" y="1768675"/>
            <a:ext cx="584700" cy="581700"/>
          </a:xfrm>
          <a:prstGeom prst="rect">
            <a:avLst/>
          </a:prstGeom>
        </p:spPr>
        <p:txBody>
          <a:bodyPr spcFirstLastPara="1" wrap="square" lIns="0" tIns="0" rIns="0" bIns="0" anchor="ctr" anchorCtr="0">
            <a:noAutofit/>
          </a:bodyPr>
          <a:lstStyle>
            <a:lvl1pPr lvl="0" algn="ctr" rtl="0">
              <a:spcBef>
                <a:spcPts val="0"/>
              </a:spcBef>
              <a:spcAft>
                <a:spcPts val="0"/>
              </a:spcAft>
              <a:buSzPts val="3000"/>
              <a:buNone/>
              <a:defRPr>
                <a:solidFill>
                  <a:schemeClr val="dk1"/>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1280" name="Google Shape;1280;p14"/>
          <p:cNvSpPr/>
          <p:nvPr/>
        </p:nvSpPr>
        <p:spPr>
          <a:xfrm rot="5400000">
            <a:off x="8495108" y="-71091"/>
            <a:ext cx="148483" cy="290677"/>
          </a:xfrm>
          <a:custGeom>
            <a:avLst/>
            <a:gdLst/>
            <a:ahLst/>
            <a:cxnLst/>
            <a:rect l="l" t="t" r="r" b="b"/>
            <a:pathLst>
              <a:path w="1204" h="2357" fill="none" extrusionOk="0">
                <a:moveTo>
                  <a:pt x="0" y="0"/>
                </a:moveTo>
                <a:lnTo>
                  <a:pt x="1203" y="1178"/>
                </a:lnTo>
                <a:lnTo>
                  <a:pt x="0" y="2356"/>
                </a:lnTo>
              </a:path>
            </a:pathLst>
          </a:custGeom>
          <a:noFill/>
          <a:ln w="19050" cap="flat" cmpd="sng">
            <a:solidFill>
              <a:schemeClr val="accent5"/>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14"/>
          <p:cNvSpPr/>
          <p:nvPr/>
        </p:nvSpPr>
        <p:spPr>
          <a:xfrm rot="5400000">
            <a:off x="8496650" y="75727"/>
            <a:ext cx="145400" cy="290677"/>
          </a:xfrm>
          <a:custGeom>
            <a:avLst/>
            <a:gdLst/>
            <a:ahLst/>
            <a:cxnLst/>
            <a:rect l="l" t="t" r="r" b="b"/>
            <a:pathLst>
              <a:path w="1179" h="2357" fill="none" extrusionOk="0">
                <a:moveTo>
                  <a:pt x="0" y="0"/>
                </a:moveTo>
                <a:lnTo>
                  <a:pt x="1178" y="1178"/>
                </a:lnTo>
                <a:lnTo>
                  <a:pt x="0" y="2356"/>
                </a:lnTo>
              </a:path>
            </a:pathLst>
          </a:custGeom>
          <a:noFill/>
          <a:ln w="19050" cap="flat" cmpd="sng">
            <a:solidFill>
              <a:schemeClr val="accent5"/>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14"/>
          <p:cNvSpPr/>
          <p:nvPr/>
        </p:nvSpPr>
        <p:spPr>
          <a:xfrm rot="5400000">
            <a:off x="8495108" y="222546"/>
            <a:ext cx="148483" cy="290677"/>
          </a:xfrm>
          <a:custGeom>
            <a:avLst/>
            <a:gdLst/>
            <a:ahLst/>
            <a:cxnLst/>
            <a:rect l="l" t="t" r="r" b="b"/>
            <a:pathLst>
              <a:path w="1204" h="2357" fill="none" extrusionOk="0">
                <a:moveTo>
                  <a:pt x="0" y="0"/>
                </a:moveTo>
                <a:lnTo>
                  <a:pt x="1203" y="1178"/>
                </a:lnTo>
                <a:lnTo>
                  <a:pt x="0" y="2356"/>
                </a:lnTo>
              </a:path>
            </a:pathLst>
          </a:custGeom>
          <a:noFill/>
          <a:ln w="19050" cap="flat" cmpd="sng">
            <a:solidFill>
              <a:schemeClr val="accent5"/>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14"/>
          <p:cNvSpPr/>
          <p:nvPr/>
        </p:nvSpPr>
        <p:spPr>
          <a:xfrm rot="5400000">
            <a:off x="8496650" y="369365"/>
            <a:ext cx="145400" cy="290677"/>
          </a:xfrm>
          <a:custGeom>
            <a:avLst/>
            <a:gdLst/>
            <a:ahLst/>
            <a:cxnLst/>
            <a:rect l="l" t="t" r="r" b="b"/>
            <a:pathLst>
              <a:path w="1179" h="2357" fill="none" extrusionOk="0">
                <a:moveTo>
                  <a:pt x="0" y="0"/>
                </a:moveTo>
                <a:lnTo>
                  <a:pt x="1178" y="1178"/>
                </a:lnTo>
                <a:lnTo>
                  <a:pt x="0" y="2356"/>
                </a:lnTo>
              </a:path>
            </a:pathLst>
          </a:custGeom>
          <a:noFill/>
          <a:ln w="19050" cap="flat" cmpd="sng">
            <a:solidFill>
              <a:schemeClr val="accent5"/>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14"/>
          <p:cNvSpPr/>
          <p:nvPr/>
        </p:nvSpPr>
        <p:spPr>
          <a:xfrm rot="5400000">
            <a:off x="8495108" y="516183"/>
            <a:ext cx="148483" cy="290677"/>
          </a:xfrm>
          <a:custGeom>
            <a:avLst/>
            <a:gdLst/>
            <a:ahLst/>
            <a:cxnLst/>
            <a:rect l="l" t="t" r="r" b="b"/>
            <a:pathLst>
              <a:path w="1204" h="2357" fill="none" extrusionOk="0">
                <a:moveTo>
                  <a:pt x="0" y="0"/>
                </a:moveTo>
                <a:lnTo>
                  <a:pt x="1203" y="1178"/>
                </a:lnTo>
                <a:lnTo>
                  <a:pt x="0" y="2356"/>
                </a:lnTo>
              </a:path>
            </a:pathLst>
          </a:custGeom>
          <a:noFill/>
          <a:ln w="19050" cap="flat" cmpd="sng">
            <a:solidFill>
              <a:schemeClr val="accent5"/>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14"/>
          <p:cNvSpPr/>
          <p:nvPr/>
        </p:nvSpPr>
        <p:spPr>
          <a:xfrm rot="5400000">
            <a:off x="8496650" y="663002"/>
            <a:ext cx="145400" cy="290677"/>
          </a:xfrm>
          <a:custGeom>
            <a:avLst/>
            <a:gdLst/>
            <a:ahLst/>
            <a:cxnLst/>
            <a:rect l="l" t="t" r="r" b="b"/>
            <a:pathLst>
              <a:path w="1179" h="2357" fill="none" extrusionOk="0">
                <a:moveTo>
                  <a:pt x="0" y="0"/>
                </a:moveTo>
                <a:lnTo>
                  <a:pt x="1178" y="1178"/>
                </a:lnTo>
                <a:lnTo>
                  <a:pt x="0" y="2356"/>
                </a:lnTo>
              </a:path>
            </a:pathLst>
          </a:custGeom>
          <a:noFill/>
          <a:ln w="19050" cap="flat" cmpd="sng">
            <a:solidFill>
              <a:schemeClr val="accent5"/>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One Columns">
  <p:cSld name="CUSTOM_4">
    <p:spTree>
      <p:nvGrpSpPr>
        <p:cNvPr id="1" name="Shape 1495"/>
        <p:cNvGrpSpPr/>
        <p:nvPr/>
      </p:nvGrpSpPr>
      <p:grpSpPr>
        <a:xfrm>
          <a:off x="0" y="0"/>
          <a:ext cx="0" cy="0"/>
          <a:chOff x="0" y="0"/>
          <a:chExt cx="0" cy="0"/>
        </a:xfrm>
      </p:grpSpPr>
      <p:grpSp>
        <p:nvGrpSpPr>
          <p:cNvPr id="1496" name="Google Shape;1496;p17"/>
          <p:cNvGrpSpPr/>
          <p:nvPr/>
        </p:nvGrpSpPr>
        <p:grpSpPr>
          <a:xfrm>
            <a:off x="-566246" y="-536790"/>
            <a:ext cx="8377976" cy="1614718"/>
            <a:chOff x="-566246" y="-831315"/>
            <a:chExt cx="8377976" cy="1614718"/>
          </a:xfrm>
        </p:grpSpPr>
        <p:sp>
          <p:nvSpPr>
            <p:cNvPr id="1497" name="Google Shape;1497;p17"/>
            <p:cNvSpPr/>
            <p:nvPr/>
          </p:nvSpPr>
          <p:spPr>
            <a:xfrm rot="10800000">
              <a:off x="-178627" y="-831315"/>
              <a:ext cx="5711267" cy="1569921"/>
            </a:xfrm>
            <a:custGeom>
              <a:avLst/>
              <a:gdLst/>
              <a:ahLst/>
              <a:cxnLst/>
              <a:rect l="l" t="t" r="r" b="b"/>
              <a:pathLst>
                <a:path w="187670" h="51587" extrusionOk="0">
                  <a:moveTo>
                    <a:pt x="187453" y="1"/>
                  </a:moveTo>
                  <a:cubicBezTo>
                    <a:pt x="187407" y="1"/>
                    <a:pt x="187362" y="24"/>
                    <a:pt x="187327" y="69"/>
                  </a:cubicBezTo>
                  <a:lnTo>
                    <a:pt x="143594" y="43780"/>
                  </a:lnTo>
                  <a:lnTo>
                    <a:pt x="103992" y="43780"/>
                  </a:lnTo>
                  <a:lnTo>
                    <a:pt x="87444" y="27232"/>
                  </a:lnTo>
                  <a:lnTo>
                    <a:pt x="46838" y="27232"/>
                  </a:lnTo>
                  <a:lnTo>
                    <a:pt x="22871" y="51198"/>
                  </a:lnTo>
                  <a:lnTo>
                    <a:pt x="183" y="51198"/>
                  </a:lnTo>
                  <a:cubicBezTo>
                    <a:pt x="91" y="51198"/>
                    <a:pt x="0" y="51289"/>
                    <a:pt x="0" y="51403"/>
                  </a:cubicBezTo>
                  <a:cubicBezTo>
                    <a:pt x="0" y="51495"/>
                    <a:pt x="91" y="51586"/>
                    <a:pt x="183" y="51586"/>
                  </a:cubicBezTo>
                  <a:lnTo>
                    <a:pt x="23031" y="51586"/>
                  </a:lnTo>
                  <a:lnTo>
                    <a:pt x="46997" y="27620"/>
                  </a:lnTo>
                  <a:lnTo>
                    <a:pt x="87284" y="27620"/>
                  </a:lnTo>
                  <a:lnTo>
                    <a:pt x="103833" y="44168"/>
                  </a:lnTo>
                  <a:lnTo>
                    <a:pt x="143754" y="44168"/>
                  </a:lnTo>
                  <a:lnTo>
                    <a:pt x="187579" y="321"/>
                  </a:lnTo>
                  <a:cubicBezTo>
                    <a:pt x="187670" y="252"/>
                    <a:pt x="187670" y="138"/>
                    <a:pt x="187579" y="69"/>
                  </a:cubicBezTo>
                  <a:cubicBezTo>
                    <a:pt x="187544" y="24"/>
                    <a:pt x="187499" y="1"/>
                    <a:pt x="18745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17"/>
            <p:cNvSpPr/>
            <p:nvPr/>
          </p:nvSpPr>
          <p:spPr>
            <a:xfrm rot="10800000">
              <a:off x="2097663" y="-149871"/>
              <a:ext cx="3817027" cy="933273"/>
            </a:xfrm>
            <a:custGeom>
              <a:avLst/>
              <a:gdLst/>
              <a:ahLst/>
              <a:cxnLst/>
              <a:rect l="l" t="t" r="r" b="b"/>
              <a:pathLst>
                <a:path w="125426" h="30667" extrusionOk="0">
                  <a:moveTo>
                    <a:pt x="125014" y="1"/>
                  </a:moveTo>
                  <a:cubicBezTo>
                    <a:pt x="124917" y="1"/>
                    <a:pt x="124820" y="35"/>
                    <a:pt x="124741" y="103"/>
                  </a:cubicBezTo>
                  <a:lnTo>
                    <a:pt x="111936" y="12931"/>
                  </a:lnTo>
                  <a:lnTo>
                    <a:pt x="47020" y="12931"/>
                  </a:lnTo>
                  <a:lnTo>
                    <a:pt x="30016" y="29913"/>
                  </a:lnTo>
                  <a:lnTo>
                    <a:pt x="388" y="29913"/>
                  </a:lnTo>
                  <a:cubicBezTo>
                    <a:pt x="160" y="29913"/>
                    <a:pt x="0" y="30073"/>
                    <a:pt x="0" y="30301"/>
                  </a:cubicBezTo>
                  <a:cubicBezTo>
                    <a:pt x="0" y="30507"/>
                    <a:pt x="160" y="30666"/>
                    <a:pt x="388" y="30666"/>
                  </a:cubicBezTo>
                  <a:lnTo>
                    <a:pt x="30335" y="30666"/>
                  </a:lnTo>
                  <a:lnTo>
                    <a:pt x="47340" y="13685"/>
                  </a:lnTo>
                  <a:lnTo>
                    <a:pt x="112255" y="13685"/>
                  </a:lnTo>
                  <a:lnTo>
                    <a:pt x="125288" y="651"/>
                  </a:lnTo>
                  <a:cubicBezTo>
                    <a:pt x="125425" y="514"/>
                    <a:pt x="125425" y="263"/>
                    <a:pt x="125288" y="103"/>
                  </a:cubicBezTo>
                  <a:cubicBezTo>
                    <a:pt x="125208" y="35"/>
                    <a:pt x="125111" y="1"/>
                    <a:pt x="1250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17"/>
            <p:cNvSpPr/>
            <p:nvPr/>
          </p:nvSpPr>
          <p:spPr>
            <a:xfrm rot="10800000">
              <a:off x="5347154" y="-352704"/>
              <a:ext cx="2464576" cy="481412"/>
            </a:xfrm>
            <a:custGeom>
              <a:avLst/>
              <a:gdLst/>
              <a:ahLst/>
              <a:cxnLst/>
              <a:rect l="l" t="t" r="r" b="b"/>
              <a:pathLst>
                <a:path w="80985" h="15819" extrusionOk="0">
                  <a:moveTo>
                    <a:pt x="206" y="1"/>
                  </a:moveTo>
                  <a:cubicBezTo>
                    <a:pt x="92" y="1"/>
                    <a:pt x="0" y="92"/>
                    <a:pt x="0" y="183"/>
                  </a:cubicBezTo>
                  <a:cubicBezTo>
                    <a:pt x="0" y="297"/>
                    <a:pt x="92" y="389"/>
                    <a:pt x="206" y="389"/>
                  </a:cubicBezTo>
                  <a:lnTo>
                    <a:pt x="37297" y="389"/>
                  </a:lnTo>
                  <a:lnTo>
                    <a:pt x="52750" y="15818"/>
                  </a:lnTo>
                  <a:lnTo>
                    <a:pt x="80779" y="15818"/>
                  </a:lnTo>
                  <a:cubicBezTo>
                    <a:pt x="80893" y="15818"/>
                    <a:pt x="80985" y="15727"/>
                    <a:pt x="80985" y="15636"/>
                  </a:cubicBezTo>
                  <a:cubicBezTo>
                    <a:pt x="80985" y="15522"/>
                    <a:pt x="80893" y="15430"/>
                    <a:pt x="80779" y="15430"/>
                  </a:cubicBezTo>
                  <a:lnTo>
                    <a:pt x="52909" y="15430"/>
                  </a:lnTo>
                  <a:lnTo>
                    <a:pt x="3745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17"/>
            <p:cNvSpPr/>
            <p:nvPr/>
          </p:nvSpPr>
          <p:spPr>
            <a:xfrm rot="10800000">
              <a:off x="5904951" y="-196402"/>
              <a:ext cx="115339" cy="115339"/>
            </a:xfrm>
            <a:custGeom>
              <a:avLst/>
              <a:gdLst/>
              <a:ahLst/>
              <a:cxnLst/>
              <a:rect l="l" t="t" r="r" b="b"/>
              <a:pathLst>
                <a:path w="3790" h="3790" extrusionOk="0">
                  <a:moveTo>
                    <a:pt x="1895" y="366"/>
                  </a:moveTo>
                  <a:cubicBezTo>
                    <a:pt x="2717" y="366"/>
                    <a:pt x="3402" y="1051"/>
                    <a:pt x="3402" y="1895"/>
                  </a:cubicBezTo>
                  <a:cubicBezTo>
                    <a:pt x="3402" y="2717"/>
                    <a:pt x="2717" y="3402"/>
                    <a:pt x="1895" y="3402"/>
                  </a:cubicBezTo>
                  <a:cubicBezTo>
                    <a:pt x="1051" y="3402"/>
                    <a:pt x="366" y="2717"/>
                    <a:pt x="366" y="1895"/>
                  </a:cubicBezTo>
                  <a:cubicBezTo>
                    <a:pt x="366" y="1051"/>
                    <a:pt x="1051" y="366"/>
                    <a:pt x="1895" y="366"/>
                  </a:cubicBezTo>
                  <a:close/>
                  <a:moveTo>
                    <a:pt x="1895" y="1"/>
                  </a:moveTo>
                  <a:cubicBezTo>
                    <a:pt x="845" y="1"/>
                    <a:pt x="1" y="845"/>
                    <a:pt x="1" y="1895"/>
                  </a:cubicBezTo>
                  <a:cubicBezTo>
                    <a:pt x="1" y="2922"/>
                    <a:pt x="845" y="3790"/>
                    <a:pt x="1895" y="3790"/>
                  </a:cubicBezTo>
                  <a:cubicBezTo>
                    <a:pt x="2922" y="3790"/>
                    <a:pt x="3790" y="2922"/>
                    <a:pt x="3790" y="1895"/>
                  </a:cubicBezTo>
                  <a:cubicBezTo>
                    <a:pt x="3790" y="845"/>
                    <a:pt x="2922" y="1"/>
                    <a:pt x="18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17"/>
            <p:cNvSpPr/>
            <p:nvPr/>
          </p:nvSpPr>
          <p:spPr>
            <a:xfrm rot="10800000">
              <a:off x="5926467" y="-174886"/>
              <a:ext cx="72977" cy="72977"/>
            </a:xfrm>
            <a:custGeom>
              <a:avLst/>
              <a:gdLst/>
              <a:ahLst/>
              <a:cxnLst/>
              <a:rect l="l" t="t" r="r" b="b"/>
              <a:pathLst>
                <a:path w="2398" h="2398" extrusionOk="0">
                  <a:moveTo>
                    <a:pt x="1210" y="1"/>
                  </a:moveTo>
                  <a:cubicBezTo>
                    <a:pt x="548" y="1"/>
                    <a:pt x="1" y="548"/>
                    <a:pt x="1" y="1210"/>
                  </a:cubicBezTo>
                  <a:cubicBezTo>
                    <a:pt x="1" y="1872"/>
                    <a:pt x="548" y="2397"/>
                    <a:pt x="1210" y="2397"/>
                  </a:cubicBezTo>
                  <a:cubicBezTo>
                    <a:pt x="1872" y="2397"/>
                    <a:pt x="2397" y="1872"/>
                    <a:pt x="2397" y="1210"/>
                  </a:cubicBezTo>
                  <a:cubicBezTo>
                    <a:pt x="2397" y="548"/>
                    <a:pt x="1872" y="1"/>
                    <a:pt x="12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17"/>
            <p:cNvSpPr/>
            <p:nvPr/>
          </p:nvSpPr>
          <p:spPr>
            <a:xfrm rot="10800000">
              <a:off x="1516950" y="116870"/>
              <a:ext cx="3646848" cy="11838"/>
            </a:xfrm>
            <a:custGeom>
              <a:avLst/>
              <a:gdLst/>
              <a:ahLst/>
              <a:cxnLst/>
              <a:rect l="l" t="t" r="r" b="b"/>
              <a:pathLst>
                <a:path w="119834" h="389" extrusionOk="0">
                  <a:moveTo>
                    <a:pt x="183" y="1"/>
                  </a:moveTo>
                  <a:cubicBezTo>
                    <a:pt x="69" y="1"/>
                    <a:pt x="0" y="92"/>
                    <a:pt x="0" y="183"/>
                  </a:cubicBezTo>
                  <a:cubicBezTo>
                    <a:pt x="0" y="297"/>
                    <a:pt x="69" y="389"/>
                    <a:pt x="183" y="389"/>
                  </a:cubicBezTo>
                  <a:lnTo>
                    <a:pt x="119628" y="389"/>
                  </a:lnTo>
                  <a:cubicBezTo>
                    <a:pt x="119742" y="389"/>
                    <a:pt x="119833" y="297"/>
                    <a:pt x="119833" y="183"/>
                  </a:cubicBezTo>
                  <a:cubicBezTo>
                    <a:pt x="119833" y="92"/>
                    <a:pt x="119742" y="1"/>
                    <a:pt x="11962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17"/>
            <p:cNvSpPr/>
            <p:nvPr/>
          </p:nvSpPr>
          <p:spPr>
            <a:xfrm rot="10800000">
              <a:off x="5146391" y="78677"/>
              <a:ext cx="88954" cy="88924"/>
            </a:xfrm>
            <a:custGeom>
              <a:avLst/>
              <a:gdLst/>
              <a:ahLst/>
              <a:cxnLst/>
              <a:rect l="l" t="t" r="r" b="b"/>
              <a:pathLst>
                <a:path w="2923" h="2922" extrusionOk="0">
                  <a:moveTo>
                    <a:pt x="1461" y="0"/>
                  </a:moveTo>
                  <a:cubicBezTo>
                    <a:pt x="640" y="0"/>
                    <a:pt x="0" y="662"/>
                    <a:pt x="0" y="1461"/>
                  </a:cubicBezTo>
                  <a:cubicBezTo>
                    <a:pt x="0" y="2283"/>
                    <a:pt x="640" y="2922"/>
                    <a:pt x="1461" y="2922"/>
                  </a:cubicBezTo>
                  <a:cubicBezTo>
                    <a:pt x="2260" y="2922"/>
                    <a:pt x="2922" y="2283"/>
                    <a:pt x="2922" y="1461"/>
                  </a:cubicBezTo>
                  <a:cubicBezTo>
                    <a:pt x="2922" y="662"/>
                    <a:pt x="2260" y="0"/>
                    <a:pt x="14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17"/>
            <p:cNvSpPr/>
            <p:nvPr/>
          </p:nvSpPr>
          <p:spPr>
            <a:xfrm rot="10800000">
              <a:off x="1478757" y="78677"/>
              <a:ext cx="88924" cy="88924"/>
            </a:xfrm>
            <a:custGeom>
              <a:avLst/>
              <a:gdLst/>
              <a:ahLst/>
              <a:cxnLst/>
              <a:rect l="l" t="t" r="r" b="b"/>
              <a:pathLst>
                <a:path w="2922" h="2922" extrusionOk="0">
                  <a:moveTo>
                    <a:pt x="1461" y="0"/>
                  </a:moveTo>
                  <a:cubicBezTo>
                    <a:pt x="662" y="0"/>
                    <a:pt x="0" y="662"/>
                    <a:pt x="0" y="1461"/>
                  </a:cubicBezTo>
                  <a:cubicBezTo>
                    <a:pt x="0" y="2283"/>
                    <a:pt x="662" y="2922"/>
                    <a:pt x="1461" y="2922"/>
                  </a:cubicBezTo>
                  <a:cubicBezTo>
                    <a:pt x="2283" y="2922"/>
                    <a:pt x="2922" y="2283"/>
                    <a:pt x="2922" y="1461"/>
                  </a:cubicBezTo>
                  <a:cubicBezTo>
                    <a:pt x="2922" y="662"/>
                    <a:pt x="2283" y="0"/>
                    <a:pt x="14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17"/>
            <p:cNvSpPr/>
            <p:nvPr/>
          </p:nvSpPr>
          <p:spPr>
            <a:xfrm rot="10800000">
              <a:off x="-398137" y="-606937"/>
              <a:ext cx="1361489" cy="1360302"/>
            </a:xfrm>
            <a:custGeom>
              <a:avLst/>
              <a:gdLst/>
              <a:ahLst/>
              <a:cxnLst/>
              <a:rect l="l" t="t" r="r" b="b"/>
              <a:pathLst>
                <a:path w="44738" h="44699" extrusionOk="0">
                  <a:moveTo>
                    <a:pt x="44532" y="1"/>
                  </a:moveTo>
                  <a:cubicBezTo>
                    <a:pt x="44481" y="1"/>
                    <a:pt x="44430" y="18"/>
                    <a:pt x="44395" y="52"/>
                  </a:cubicBezTo>
                  <a:lnTo>
                    <a:pt x="91" y="44356"/>
                  </a:lnTo>
                  <a:cubicBezTo>
                    <a:pt x="0" y="44447"/>
                    <a:pt x="0" y="44562"/>
                    <a:pt x="91" y="44630"/>
                  </a:cubicBezTo>
                  <a:cubicBezTo>
                    <a:pt x="114" y="44676"/>
                    <a:pt x="160" y="44699"/>
                    <a:pt x="228" y="44699"/>
                  </a:cubicBezTo>
                  <a:cubicBezTo>
                    <a:pt x="274" y="44699"/>
                    <a:pt x="320" y="44676"/>
                    <a:pt x="342" y="44630"/>
                  </a:cubicBezTo>
                  <a:lnTo>
                    <a:pt x="44669" y="326"/>
                  </a:lnTo>
                  <a:cubicBezTo>
                    <a:pt x="44738" y="258"/>
                    <a:pt x="44738" y="121"/>
                    <a:pt x="44669" y="52"/>
                  </a:cubicBezTo>
                  <a:cubicBezTo>
                    <a:pt x="44635" y="18"/>
                    <a:pt x="44584" y="1"/>
                    <a:pt x="4453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17"/>
            <p:cNvSpPr/>
            <p:nvPr/>
          </p:nvSpPr>
          <p:spPr>
            <a:xfrm rot="10800000">
              <a:off x="-566246" y="-681953"/>
              <a:ext cx="1361520" cy="1360272"/>
            </a:xfrm>
            <a:custGeom>
              <a:avLst/>
              <a:gdLst/>
              <a:ahLst/>
              <a:cxnLst/>
              <a:rect l="l" t="t" r="r" b="b"/>
              <a:pathLst>
                <a:path w="44739" h="44698" extrusionOk="0">
                  <a:moveTo>
                    <a:pt x="44522" y="0"/>
                  </a:moveTo>
                  <a:cubicBezTo>
                    <a:pt x="44476" y="0"/>
                    <a:pt x="44430" y="17"/>
                    <a:pt x="44396" y="51"/>
                  </a:cubicBezTo>
                  <a:lnTo>
                    <a:pt x="69" y="44378"/>
                  </a:lnTo>
                  <a:cubicBezTo>
                    <a:pt x="1" y="44447"/>
                    <a:pt x="1" y="44561"/>
                    <a:pt x="69" y="44629"/>
                  </a:cubicBezTo>
                  <a:cubicBezTo>
                    <a:pt x="115" y="44675"/>
                    <a:pt x="161" y="44698"/>
                    <a:pt x="206" y="44698"/>
                  </a:cubicBezTo>
                  <a:cubicBezTo>
                    <a:pt x="252" y="44698"/>
                    <a:pt x="298" y="44675"/>
                    <a:pt x="343" y="44629"/>
                  </a:cubicBezTo>
                  <a:lnTo>
                    <a:pt x="44647" y="325"/>
                  </a:lnTo>
                  <a:cubicBezTo>
                    <a:pt x="44738" y="257"/>
                    <a:pt x="44738" y="120"/>
                    <a:pt x="44647" y="51"/>
                  </a:cubicBezTo>
                  <a:cubicBezTo>
                    <a:pt x="44613" y="17"/>
                    <a:pt x="44567" y="0"/>
                    <a:pt x="445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17"/>
            <p:cNvSpPr/>
            <p:nvPr/>
          </p:nvSpPr>
          <p:spPr>
            <a:xfrm rot="10800000">
              <a:off x="161730" y="401657"/>
              <a:ext cx="336918" cy="210502"/>
            </a:xfrm>
            <a:custGeom>
              <a:avLst/>
              <a:gdLst/>
              <a:ahLst/>
              <a:cxnLst/>
              <a:rect l="l" t="t" r="r" b="b"/>
              <a:pathLst>
                <a:path w="11071" h="6917" extrusionOk="0">
                  <a:moveTo>
                    <a:pt x="6665" y="0"/>
                  </a:moveTo>
                  <a:lnTo>
                    <a:pt x="0" y="6916"/>
                  </a:lnTo>
                  <a:lnTo>
                    <a:pt x="4428" y="6916"/>
                  </a:lnTo>
                  <a:lnTo>
                    <a:pt x="110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17"/>
            <p:cNvSpPr/>
            <p:nvPr/>
          </p:nvSpPr>
          <p:spPr>
            <a:xfrm rot="10800000">
              <a:off x="414563" y="401657"/>
              <a:ext cx="336949" cy="210502"/>
            </a:xfrm>
            <a:custGeom>
              <a:avLst/>
              <a:gdLst/>
              <a:ahLst/>
              <a:cxnLst/>
              <a:rect l="l" t="t" r="r" b="b"/>
              <a:pathLst>
                <a:path w="11072" h="6917" extrusionOk="0">
                  <a:moveTo>
                    <a:pt x="6666"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17"/>
            <p:cNvSpPr/>
            <p:nvPr/>
          </p:nvSpPr>
          <p:spPr>
            <a:xfrm rot="10800000">
              <a:off x="667426" y="401657"/>
              <a:ext cx="336918" cy="210502"/>
            </a:xfrm>
            <a:custGeom>
              <a:avLst/>
              <a:gdLst/>
              <a:ahLst/>
              <a:cxnLst/>
              <a:rect l="l" t="t" r="r" b="b"/>
              <a:pathLst>
                <a:path w="11071" h="6917" extrusionOk="0">
                  <a:moveTo>
                    <a:pt x="6643" y="0"/>
                  </a:moveTo>
                  <a:lnTo>
                    <a:pt x="0"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17"/>
            <p:cNvSpPr/>
            <p:nvPr/>
          </p:nvSpPr>
          <p:spPr>
            <a:xfrm rot="10800000">
              <a:off x="920960" y="401657"/>
              <a:ext cx="336918" cy="210502"/>
            </a:xfrm>
            <a:custGeom>
              <a:avLst/>
              <a:gdLst/>
              <a:ahLst/>
              <a:cxnLst/>
              <a:rect l="l" t="t" r="r" b="b"/>
              <a:pathLst>
                <a:path w="11071" h="6917" extrusionOk="0">
                  <a:moveTo>
                    <a:pt x="6665" y="0"/>
                  </a:moveTo>
                  <a:lnTo>
                    <a:pt x="0" y="6916"/>
                  </a:lnTo>
                  <a:lnTo>
                    <a:pt x="4428" y="6916"/>
                  </a:lnTo>
                  <a:lnTo>
                    <a:pt x="110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17"/>
            <p:cNvSpPr/>
            <p:nvPr/>
          </p:nvSpPr>
          <p:spPr>
            <a:xfrm rot="10800000">
              <a:off x="1173823" y="401657"/>
              <a:ext cx="336918" cy="210502"/>
            </a:xfrm>
            <a:custGeom>
              <a:avLst/>
              <a:gdLst/>
              <a:ahLst/>
              <a:cxnLst/>
              <a:rect l="l" t="t" r="r" b="b"/>
              <a:pathLst>
                <a:path w="11071" h="6917" extrusionOk="0">
                  <a:moveTo>
                    <a:pt x="6666"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17"/>
            <p:cNvSpPr/>
            <p:nvPr/>
          </p:nvSpPr>
          <p:spPr>
            <a:xfrm rot="10800000">
              <a:off x="1426656" y="401657"/>
              <a:ext cx="336918" cy="210502"/>
            </a:xfrm>
            <a:custGeom>
              <a:avLst/>
              <a:gdLst/>
              <a:ahLst/>
              <a:cxnLst/>
              <a:rect l="l" t="t" r="r" b="b"/>
              <a:pathLst>
                <a:path w="11071" h="6917" extrusionOk="0">
                  <a:moveTo>
                    <a:pt x="6665" y="0"/>
                  </a:moveTo>
                  <a:lnTo>
                    <a:pt x="0"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17"/>
            <p:cNvSpPr/>
            <p:nvPr/>
          </p:nvSpPr>
          <p:spPr>
            <a:xfrm rot="10800000">
              <a:off x="1679490" y="401657"/>
              <a:ext cx="336949" cy="210502"/>
            </a:xfrm>
            <a:custGeom>
              <a:avLst/>
              <a:gdLst/>
              <a:ahLst/>
              <a:cxnLst/>
              <a:rect l="l" t="t" r="r" b="b"/>
              <a:pathLst>
                <a:path w="11072" h="6917" extrusionOk="0">
                  <a:moveTo>
                    <a:pt x="6643"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17"/>
            <p:cNvSpPr/>
            <p:nvPr/>
          </p:nvSpPr>
          <p:spPr>
            <a:xfrm rot="10800000">
              <a:off x="1933053" y="401657"/>
              <a:ext cx="336918" cy="210502"/>
            </a:xfrm>
            <a:custGeom>
              <a:avLst/>
              <a:gdLst/>
              <a:ahLst/>
              <a:cxnLst/>
              <a:rect l="l" t="t" r="r" b="b"/>
              <a:pathLst>
                <a:path w="11071" h="6917" extrusionOk="0">
                  <a:moveTo>
                    <a:pt x="6666" y="0"/>
                  </a:moveTo>
                  <a:lnTo>
                    <a:pt x="1" y="6916"/>
                  </a:lnTo>
                  <a:lnTo>
                    <a:pt x="4429"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17"/>
            <p:cNvSpPr/>
            <p:nvPr/>
          </p:nvSpPr>
          <p:spPr>
            <a:xfrm rot="10800000">
              <a:off x="1858707" y="-175586"/>
              <a:ext cx="174378" cy="188986"/>
            </a:xfrm>
            <a:custGeom>
              <a:avLst/>
              <a:gdLst/>
              <a:ahLst/>
              <a:cxnLst/>
              <a:rect l="l" t="t" r="r" b="b"/>
              <a:pathLst>
                <a:path w="5730" h="6210" extrusionOk="0">
                  <a:moveTo>
                    <a:pt x="0" y="1"/>
                  </a:moveTo>
                  <a:lnTo>
                    <a:pt x="3492" y="3265"/>
                  </a:lnTo>
                  <a:lnTo>
                    <a:pt x="365" y="6209"/>
                  </a:lnTo>
                  <a:lnTo>
                    <a:pt x="2602" y="6209"/>
                  </a:lnTo>
                  <a:lnTo>
                    <a:pt x="5729"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17"/>
            <p:cNvSpPr/>
            <p:nvPr/>
          </p:nvSpPr>
          <p:spPr>
            <a:xfrm rot="10800000">
              <a:off x="1751736" y="-175586"/>
              <a:ext cx="175078" cy="188986"/>
            </a:xfrm>
            <a:custGeom>
              <a:avLst/>
              <a:gdLst/>
              <a:ahLst/>
              <a:cxnLst/>
              <a:rect l="l" t="t" r="r" b="b"/>
              <a:pathLst>
                <a:path w="5753" h="6210" extrusionOk="0">
                  <a:moveTo>
                    <a:pt x="0" y="1"/>
                  </a:moveTo>
                  <a:lnTo>
                    <a:pt x="3493" y="3265"/>
                  </a:lnTo>
                  <a:lnTo>
                    <a:pt x="366" y="6209"/>
                  </a:lnTo>
                  <a:lnTo>
                    <a:pt x="2602"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17"/>
            <p:cNvSpPr/>
            <p:nvPr/>
          </p:nvSpPr>
          <p:spPr>
            <a:xfrm rot="10800000">
              <a:off x="1645466" y="-175586"/>
              <a:ext cx="175078" cy="188986"/>
            </a:xfrm>
            <a:custGeom>
              <a:avLst/>
              <a:gdLst/>
              <a:ahLst/>
              <a:cxnLst/>
              <a:rect l="l" t="t" r="r" b="b"/>
              <a:pathLst>
                <a:path w="5753" h="6210" extrusionOk="0">
                  <a:moveTo>
                    <a:pt x="1" y="1"/>
                  </a:moveTo>
                  <a:lnTo>
                    <a:pt x="3516" y="3265"/>
                  </a:lnTo>
                  <a:lnTo>
                    <a:pt x="366" y="6209"/>
                  </a:lnTo>
                  <a:lnTo>
                    <a:pt x="2603"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17"/>
            <p:cNvSpPr/>
            <p:nvPr/>
          </p:nvSpPr>
          <p:spPr>
            <a:xfrm rot="10800000">
              <a:off x="1539196" y="-175586"/>
              <a:ext cx="175078" cy="188986"/>
            </a:xfrm>
            <a:custGeom>
              <a:avLst/>
              <a:gdLst/>
              <a:ahLst/>
              <a:cxnLst/>
              <a:rect l="l" t="t" r="r" b="b"/>
              <a:pathLst>
                <a:path w="5753" h="6210" extrusionOk="0">
                  <a:moveTo>
                    <a:pt x="1" y="1"/>
                  </a:moveTo>
                  <a:lnTo>
                    <a:pt x="3516" y="3265"/>
                  </a:lnTo>
                  <a:lnTo>
                    <a:pt x="366" y="6209"/>
                  </a:lnTo>
                  <a:lnTo>
                    <a:pt x="2626"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17"/>
            <p:cNvSpPr/>
            <p:nvPr/>
          </p:nvSpPr>
          <p:spPr>
            <a:xfrm rot="10800000">
              <a:off x="1432895" y="-175586"/>
              <a:ext cx="175078" cy="188986"/>
            </a:xfrm>
            <a:custGeom>
              <a:avLst/>
              <a:gdLst/>
              <a:ahLst/>
              <a:cxnLst/>
              <a:rect l="l" t="t" r="r" b="b"/>
              <a:pathLst>
                <a:path w="5753" h="6210" extrusionOk="0">
                  <a:moveTo>
                    <a:pt x="0" y="1"/>
                  </a:moveTo>
                  <a:lnTo>
                    <a:pt x="3515" y="3265"/>
                  </a:lnTo>
                  <a:lnTo>
                    <a:pt x="388" y="6209"/>
                  </a:lnTo>
                  <a:lnTo>
                    <a:pt x="2625"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17"/>
            <p:cNvSpPr/>
            <p:nvPr/>
          </p:nvSpPr>
          <p:spPr>
            <a:xfrm rot="10800000">
              <a:off x="1326625" y="-175586"/>
              <a:ext cx="175078" cy="188986"/>
            </a:xfrm>
            <a:custGeom>
              <a:avLst/>
              <a:gdLst/>
              <a:ahLst/>
              <a:cxnLst/>
              <a:rect l="l" t="t" r="r" b="b"/>
              <a:pathLst>
                <a:path w="5753" h="6210" extrusionOk="0">
                  <a:moveTo>
                    <a:pt x="0" y="1"/>
                  </a:moveTo>
                  <a:lnTo>
                    <a:pt x="3516" y="3265"/>
                  </a:lnTo>
                  <a:lnTo>
                    <a:pt x="388" y="6209"/>
                  </a:lnTo>
                  <a:lnTo>
                    <a:pt x="2625"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17"/>
            <p:cNvSpPr/>
            <p:nvPr/>
          </p:nvSpPr>
          <p:spPr>
            <a:xfrm rot="10800000">
              <a:off x="1220355" y="-175586"/>
              <a:ext cx="175078" cy="188986"/>
            </a:xfrm>
            <a:custGeom>
              <a:avLst/>
              <a:gdLst/>
              <a:ahLst/>
              <a:cxnLst/>
              <a:rect l="l" t="t" r="r" b="b"/>
              <a:pathLst>
                <a:path w="5753" h="6210" extrusionOk="0">
                  <a:moveTo>
                    <a:pt x="1" y="1"/>
                  </a:moveTo>
                  <a:lnTo>
                    <a:pt x="3516" y="3265"/>
                  </a:lnTo>
                  <a:lnTo>
                    <a:pt x="389" y="6209"/>
                  </a:lnTo>
                  <a:lnTo>
                    <a:pt x="2626"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17"/>
            <p:cNvSpPr/>
            <p:nvPr/>
          </p:nvSpPr>
          <p:spPr>
            <a:xfrm rot="10800000">
              <a:off x="1114084" y="-175586"/>
              <a:ext cx="174378" cy="188986"/>
            </a:xfrm>
            <a:custGeom>
              <a:avLst/>
              <a:gdLst/>
              <a:ahLst/>
              <a:cxnLst/>
              <a:rect l="l" t="t" r="r" b="b"/>
              <a:pathLst>
                <a:path w="5730" h="6210" extrusionOk="0">
                  <a:moveTo>
                    <a:pt x="1" y="1"/>
                  </a:moveTo>
                  <a:lnTo>
                    <a:pt x="3493" y="3265"/>
                  </a:lnTo>
                  <a:lnTo>
                    <a:pt x="366" y="6209"/>
                  </a:lnTo>
                  <a:lnTo>
                    <a:pt x="2603" y="6209"/>
                  </a:lnTo>
                  <a:lnTo>
                    <a:pt x="5730"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17"/>
            <p:cNvSpPr/>
            <p:nvPr/>
          </p:nvSpPr>
          <p:spPr>
            <a:xfrm rot="10800000">
              <a:off x="1007784" y="-175586"/>
              <a:ext cx="174378" cy="188986"/>
            </a:xfrm>
            <a:custGeom>
              <a:avLst/>
              <a:gdLst/>
              <a:ahLst/>
              <a:cxnLst/>
              <a:rect l="l" t="t" r="r" b="b"/>
              <a:pathLst>
                <a:path w="5730" h="6210" extrusionOk="0">
                  <a:moveTo>
                    <a:pt x="0" y="1"/>
                  </a:moveTo>
                  <a:lnTo>
                    <a:pt x="3492" y="3265"/>
                  </a:lnTo>
                  <a:lnTo>
                    <a:pt x="365" y="6209"/>
                  </a:lnTo>
                  <a:lnTo>
                    <a:pt x="2602" y="6209"/>
                  </a:lnTo>
                  <a:lnTo>
                    <a:pt x="5729"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17"/>
            <p:cNvSpPr/>
            <p:nvPr/>
          </p:nvSpPr>
          <p:spPr>
            <a:xfrm rot="10800000">
              <a:off x="900813" y="-175586"/>
              <a:ext cx="175078" cy="188986"/>
            </a:xfrm>
            <a:custGeom>
              <a:avLst/>
              <a:gdLst/>
              <a:ahLst/>
              <a:cxnLst/>
              <a:rect l="l" t="t" r="r" b="b"/>
              <a:pathLst>
                <a:path w="5753" h="6210" extrusionOk="0">
                  <a:moveTo>
                    <a:pt x="0" y="1"/>
                  </a:moveTo>
                  <a:lnTo>
                    <a:pt x="3493" y="3265"/>
                  </a:lnTo>
                  <a:lnTo>
                    <a:pt x="366" y="6209"/>
                  </a:lnTo>
                  <a:lnTo>
                    <a:pt x="2602"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17"/>
            <p:cNvSpPr/>
            <p:nvPr/>
          </p:nvSpPr>
          <p:spPr>
            <a:xfrm rot="10800000">
              <a:off x="794543" y="-175586"/>
              <a:ext cx="175078" cy="188986"/>
            </a:xfrm>
            <a:custGeom>
              <a:avLst/>
              <a:gdLst/>
              <a:ahLst/>
              <a:cxnLst/>
              <a:rect l="l" t="t" r="r" b="b"/>
              <a:pathLst>
                <a:path w="5753" h="6210" extrusionOk="0">
                  <a:moveTo>
                    <a:pt x="1" y="1"/>
                  </a:moveTo>
                  <a:lnTo>
                    <a:pt x="3516" y="3265"/>
                  </a:lnTo>
                  <a:lnTo>
                    <a:pt x="366" y="6209"/>
                  </a:lnTo>
                  <a:lnTo>
                    <a:pt x="2603"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6" name="Google Shape;1526;p17"/>
          <p:cNvGrpSpPr/>
          <p:nvPr/>
        </p:nvGrpSpPr>
        <p:grpSpPr>
          <a:xfrm rot="5400000">
            <a:off x="617425" y="3321200"/>
            <a:ext cx="979800" cy="3475150"/>
            <a:chOff x="327125" y="2375600"/>
            <a:chExt cx="979800" cy="3475150"/>
          </a:xfrm>
        </p:grpSpPr>
        <p:sp>
          <p:nvSpPr>
            <p:cNvPr id="1527" name="Google Shape;1527;p17"/>
            <p:cNvSpPr/>
            <p:nvPr/>
          </p:nvSpPr>
          <p:spPr>
            <a:xfrm>
              <a:off x="531425" y="2394425"/>
              <a:ext cx="115850" cy="3456325"/>
            </a:xfrm>
            <a:custGeom>
              <a:avLst/>
              <a:gdLst/>
              <a:ahLst/>
              <a:cxnLst/>
              <a:rect l="l" t="t" r="r" b="b"/>
              <a:pathLst>
                <a:path w="4634" h="138253" fill="none" extrusionOk="0">
                  <a:moveTo>
                    <a:pt x="3150" y="138253"/>
                  </a:moveTo>
                  <a:lnTo>
                    <a:pt x="3150" y="54872"/>
                  </a:lnTo>
                  <a:lnTo>
                    <a:pt x="0" y="51722"/>
                  </a:lnTo>
                  <a:lnTo>
                    <a:pt x="0" y="28714"/>
                  </a:lnTo>
                  <a:lnTo>
                    <a:pt x="4634" y="24058"/>
                  </a:lnTo>
                  <a:lnTo>
                    <a:pt x="4634"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17"/>
            <p:cNvSpPr/>
            <p:nvPr/>
          </p:nvSpPr>
          <p:spPr>
            <a:xfrm>
              <a:off x="627275" y="2375600"/>
              <a:ext cx="39975" cy="39950"/>
            </a:xfrm>
            <a:custGeom>
              <a:avLst/>
              <a:gdLst/>
              <a:ahLst/>
              <a:cxnLst/>
              <a:rect l="l" t="t" r="r" b="b"/>
              <a:pathLst>
                <a:path w="1599" h="1598" extrusionOk="0">
                  <a:moveTo>
                    <a:pt x="800" y="0"/>
                  </a:moveTo>
                  <a:cubicBezTo>
                    <a:pt x="366" y="0"/>
                    <a:pt x="1" y="365"/>
                    <a:pt x="1" y="799"/>
                  </a:cubicBezTo>
                  <a:cubicBezTo>
                    <a:pt x="1" y="1233"/>
                    <a:pt x="366" y="1598"/>
                    <a:pt x="800" y="1598"/>
                  </a:cubicBezTo>
                  <a:cubicBezTo>
                    <a:pt x="1256" y="1598"/>
                    <a:pt x="1599" y="1233"/>
                    <a:pt x="1599" y="799"/>
                  </a:cubicBezTo>
                  <a:cubicBezTo>
                    <a:pt x="1599" y="365"/>
                    <a:pt x="1256" y="0"/>
                    <a:pt x="800"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17"/>
            <p:cNvSpPr/>
            <p:nvPr/>
          </p:nvSpPr>
          <p:spPr>
            <a:xfrm>
              <a:off x="347100" y="2923975"/>
              <a:ext cx="112450" cy="2344175"/>
            </a:xfrm>
            <a:custGeom>
              <a:avLst/>
              <a:gdLst/>
              <a:ahLst/>
              <a:cxnLst/>
              <a:rect l="l" t="t" r="r" b="b"/>
              <a:pathLst>
                <a:path w="4498" h="93767" fill="none" extrusionOk="0">
                  <a:moveTo>
                    <a:pt x="4497" y="93766"/>
                  </a:moveTo>
                  <a:lnTo>
                    <a:pt x="4497" y="50855"/>
                  </a:lnTo>
                  <a:lnTo>
                    <a:pt x="1" y="46358"/>
                  </a:lnTo>
                  <a:lnTo>
                    <a:pt x="1" y="0"/>
                  </a:lnTo>
                </a:path>
              </a:pathLst>
            </a:custGeom>
            <a:solidFill>
              <a:schemeClr val="accent1"/>
            </a:solidFill>
            <a:ln w="13125" cap="flat" cmpd="sng">
              <a:solidFill>
                <a:schemeClr val="accent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17"/>
            <p:cNvSpPr/>
            <p:nvPr/>
          </p:nvSpPr>
          <p:spPr>
            <a:xfrm>
              <a:off x="327125" y="2904575"/>
              <a:ext cx="39975" cy="39950"/>
            </a:xfrm>
            <a:custGeom>
              <a:avLst/>
              <a:gdLst/>
              <a:ahLst/>
              <a:cxnLst/>
              <a:rect l="l" t="t" r="r" b="b"/>
              <a:pathLst>
                <a:path w="1599" h="1598" extrusionOk="0">
                  <a:moveTo>
                    <a:pt x="800" y="0"/>
                  </a:moveTo>
                  <a:cubicBezTo>
                    <a:pt x="366" y="0"/>
                    <a:pt x="1" y="365"/>
                    <a:pt x="1" y="799"/>
                  </a:cubicBezTo>
                  <a:cubicBezTo>
                    <a:pt x="1" y="1255"/>
                    <a:pt x="366" y="1598"/>
                    <a:pt x="800" y="1598"/>
                  </a:cubicBezTo>
                  <a:cubicBezTo>
                    <a:pt x="1233" y="1598"/>
                    <a:pt x="1599" y="1255"/>
                    <a:pt x="1599" y="799"/>
                  </a:cubicBezTo>
                  <a:cubicBezTo>
                    <a:pt x="1599" y="365"/>
                    <a:pt x="1233" y="0"/>
                    <a:pt x="800"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17"/>
            <p:cNvSpPr/>
            <p:nvPr/>
          </p:nvSpPr>
          <p:spPr>
            <a:xfrm>
              <a:off x="347100" y="2676875"/>
              <a:ext cx="192900" cy="374375"/>
            </a:xfrm>
            <a:custGeom>
              <a:avLst/>
              <a:gdLst/>
              <a:ahLst/>
              <a:cxnLst/>
              <a:rect l="l" t="t" r="r" b="b"/>
              <a:pathLst>
                <a:path w="7716" h="14975" fill="none" extrusionOk="0">
                  <a:moveTo>
                    <a:pt x="1" y="14974"/>
                  </a:moveTo>
                  <a:lnTo>
                    <a:pt x="7716" y="7259"/>
                  </a:lnTo>
                  <a:lnTo>
                    <a:pt x="7716" y="1"/>
                  </a:lnTo>
                </a:path>
              </a:pathLst>
            </a:custGeom>
            <a:solidFill>
              <a:schemeClr val="accent1"/>
            </a:solidFill>
            <a:ln w="13125" cap="flat" cmpd="sng">
              <a:solidFill>
                <a:schemeClr val="accent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17"/>
            <p:cNvSpPr/>
            <p:nvPr/>
          </p:nvSpPr>
          <p:spPr>
            <a:xfrm>
              <a:off x="520000" y="2658050"/>
              <a:ext cx="39975" cy="39975"/>
            </a:xfrm>
            <a:custGeom>
              <a:avLst/>
              <a:gdLst/>
              <a:ahLst/>
              <a:cxnLst/>
              <a:rect l="l" t="t" r="r" b="b"/>
              <a:pathLst>
                <a:path w="1599" h="1599" extrusionOk="0">
                  <a:moveTo>
                    <a:pt x="800" y="1"/>
                  </a:moveTo>
                  <a:cubicBezTo>
                    <a:pt x="366" y="1"/>
                    <a:pt x="1" y="366"/>
                    <a:pt x="1" y="799"/>
                  </a:cubicBezTo>
                  <a:cubicBezTo>
                    <a:pt x="1" y="1233"/>
                    <a:pt x="366" y="1598"/>
                    <a:pt x="800" y="1598"/>
                  </a:cubicBezTo>
                  <a:cubicBezTo>
                    <a:pt x="1233" y="1598"/>
                    <a:pt x="1598" y="1233"/>
                    <a:pt x="1598" y="799"/>
                  </a:cubicBezTo>
                  <a:cubicBezTo>
                    <a:pt x="1598" y="366"/>
                    <a:pt x="1233" y="1"/>
                    <a:pt x="800"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17"/>
            <p:cNvSpPr/>
            <p:nvPr/>
          </p:nvSpPr>
          <p:spPr>
            <a:xfrm>
              <a:off x="347100" y="4357400"/>
              <a:ext cx="25" cy="971225"/>
            </a:xfrm>
            <a:custGeom>
              <a:avLst/>
              <a:gdLst/>
              <a:ahLst/>
              <a:cxnLst/>
              <a:rect l="l" t="t" r="r" b="b"/>
              <a:pathLst>
                <a:path w="1" h="38849" fill="none" extrusionOk="0">
                  <a:moveTo>
                    <a:pt x="1" y="38849"/>
                  </a:moveTo>
                  <a:lnTo>
                    <a:pt x="1"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17"/>
            <p:cNvSpPr/>
            <p:nvPr/>
          </p:nvSpPr>
          <p:spPr>
            <a:xfrm>
              <a:off x="327125" y="4338550"/>
              <a:ext cx="39975" cy="39975"/>
            </a:xfrm>
            <a:custGeom>
              <a:avLst/>
              <a:gdLst/>
              <a:ahLst/>
              <a:cxnLst/>
              <a:rect l="l" t="t" r="r" b="b"/>
              <a:pathLst>
                <a:path w="1599" h="1599" extrusionOk="0">
                  <a:moveTo>
                    <a:pt x="800" y="1"/>
                  </a:moveTo>
                  <a:cubicBezTo>
                    <a:pt x="366" y="1"/>
                    <a:pt x="1" y="343"/>
                    <a:pt x="1" y="800"/>
                  </a:cubicBezTo>
                  <a:cubicBezTo>
                    <a:pt x="1" y="1234"/>
                    <a:pt x="366" y="1599"/>
                    <a:pt x="800" y="1599"/>
                  </a:cubicBezTo>
                  <a:cubicBezTo>
                    <a:pt x="1233" y="1599"/>
                    <a:pt x="1599" y="1234"/>
                    <a:pt x="1599" y="800"/>
                  </a:cubicBezTo>
                  <a:cubicBezTo>
                    <a:pt x="1599" y="343"/>
                    <a:pt x="1233" y="1"/>
                    <a:pt x="800"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17"/>
            <p:cNvSpPr/>
            <p:nvPr/>
          </p:nvSpPr>
          <p:spPr>
            <a:xfrm>
              <a:off x="690625" y="3227550"/>
              <a:ext cx="172925" cy="2083400"/>
            </a:xfrm>
            <a:custGeom>
              <a:avLst/>
              <a:gdLst/>
              <a:ahLst/>
              <a:cxnLst/>
              <a:rect l="l" t="t" r="r" b="b"/>
              <a:pathLst>
                <a:path w="6917" h="83336" fill="none" extrusionOk="0">
                  <a:moveTo>
                    <a:pt x="6917" y="83335"/>
                  </a:moveTo>
                  <a:lnTo>
                    <a:pt x="0" y="76396"/>
                  </a:lnTo>
                  <a:lnTo>
                    <a:pt x="0" y="15841"/>
                  </a:lnTo>
                  <a:lnTo>
                    <a:pt x="4954" y="10865"/>
                  </a:lnTo>
                  <a:lnTo>
                    <a:pt x="4954"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17"/>
            <p:cNvSpPr/>
            <p:nvPr/>
          </p:nvSpPr>
          <p:spPr>
            <a:xfrm>
              <a:off x="794475" y="3208700"/>
              <a:ext cx="39975" cy="39975"/>
            </a:xfrm>
            <a:custGeom>
              <a:avLst/>
              <a:gdLst/>
              <a:ahLst/>
              <a:cxnLst/>
              <a:rect l="l" t="t" r="r" b="b"/>
              <a:pathLst>
                <a:path w="1599" h="1599" extrusionOk="0">
                  <a:moveTo>
                    <a:pt x="800" y="1"/>
                  </a:moveTo>
                  <a:cubicBezTo>
                    <a:pt x="366" y="1"/>
                    <a:pt x="1" y="343"/>
                    <a:pt x="1" y="800"/>
                  </a:cubicBezTo>
                  <a:cubicBezTo>
                    <a:pt x="1" y="1234"/>
                    <a:pt x="366" y="1599"/>
                    <a:pt x="800" y="1599"/>
                  </a:cubicBezTo>
                  <a:cubicBezTo>
                    <a:pt x="1256" y="1599"/>
                    <a:pt x="1598" y="1234"/>
                    <a:pt x="1598" y="800"/>
                  </a:cubicBezTo>
                  <a:cubicBezTo>
                    <a:pt x="1598" y="343"/>
                    <a:pt x="1256" y="1"/>
                    <a:pt x="800"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17"/>
            <p:cNvSpPr/>
            <p:nvPr/>
          </p:nvSpPr>
          <p:spPr>
            <a:xfrm>
              <a:off x="776800" y="3899750"/>
              <a:ext cx="25" cy="1084800"/>
            </a:xfrm>
            <a:custGeom>
              <a:avLst/>
              <a:gdLst/>
              <a:ahLst/>
              <a:cxnLst/>
              <a:rect l="l" t="t" r="r" b="b"/>
              <a:pathLst>
                <a:path w="1" h="43392" fill="none" extrusionOk="0">
                  <a:moveTo>
                    <a:pt x="0" y="43391"/>
                  </a:moveTo>
                  <a:lnTo>
                    <a:pt x="0"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17"/>
            <p:cNvSpPr/>
            <p:nvPr/>
          </p:nvSpPr>
          <p:spPr>
            <a:xfrm>
              <a:off x="756825" y="4963400"/>
              <a:ext cx="40525" cy="39975"/>
            </a:xfrm>
            <a:custGeom>
              <a:avLst/>
              <a:gdLst/>
              <a:ahLst/>
              <a:cxnLst/>
              <a:rect l="l" t="t" r="r" b="b"/>
              <a:pathLst>
                <a:path w="1621" h="1599" extrusionOk="0">
                  <a:moveTo>
                    <a:pt x="799" y="1"/>
                  </a:moveTo>
                  <a:cubicBezTo>
                    <a:pt x="365" y="1"/>
                    <a:pt x="0" y="366"/>
                    <a:pt x="0" y="800"/>
                  </a:cubicBezTo>
                  <a:cubicBezTo>
                    <a:pt x="0" y="1233"/>
                    <a:pt x="365" y="1598"/>
                    <a:pt x="799" y="1598"/>
                  </a:cubicBezTo>
                  <a:cubicBezTo>
                    <a:pt x="1256" y="1598"/>
                    <a:pt x="1621" y="1233"/>
                    <a:pt x="1621" y="800"/>
                  </a:cubicBezTo>
                  <a:cubicBezTo>
                    <a:pt x="1621" y="366"/>
                    <a:pt x="1256" y="1"/>
                    <a:pt x="799"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17"/>
            <p:cNvSpPr/>
            <p:nvPr/>
          </p:nvSpPr>
          <p:spPr>
            <a:xfrm>
              <a:off x="756825" y="3880925"/>
              <a:ext cx="40525" cy="39950"/>
            </a:xfrm>
            <a:custGeom>
              <a:avLst/>
              <a:gdLst/>
              <a:ahLst/>
              <a:cxnLst/>
              <a:rect l="l" t="t" r="r" b="b"/>
              <a:pathLst>
                <a:path w="1621" h="1598" extrusionOk="0">
                  <a:moveTo>
                    <a:pt x="799" y="0"/>
                  </a:moveTo>
                  <a:cubicBezTo>
                    <a:pt x="365" y="0"/>
                    <a:pt x="0" y="342"/>
                    <a:pt x="0" y="799"/>
                  </a:cubicBezTo>
                  <a:cubicBezTo>
                    <a:pt x="0" y="1233"/>
                    <a:pt x="365" y="1598"/>
                    <a:pt x="799" y="1598"/>
                  </a:cubicBezTo>
                  <a:cubicBezTo>
                    <a:pt x="1256" y="1598"/>
                    <a:pt x="1621" y="1233"/>
                    <a:pt x="1621" y="799"/>
                  </a:cubicBezTo>
                  <a:cubicBezTo>
                    <a:pt x="1621" y="342"/>
                    <a:pt x="1256" y="0"/>
                    <a:pt x="799"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17"/>
            <p:cNvSpPr/>
            <p:nvPr/>
          </p:nvSpPr>
          <p:spPr>
            <a:xfrm>
              <a:off x="861250" y="3692600"/>
              <a:ext cx="445675" cy="1618350"/>
            </a:xfrm>
            <a:custGeom>
              <a:avLst/>
              <a:gdLst/>
              <a:ahLst/>
              <a:cxnLst/>
              <a:rect l="l" t="t" r="r" b="b"/>
              <a:pathLst>
                <a:path w="17827" h="64734" fill="none" extrusionOk="0">
                  <a:moveTo>
                    <a:pt x="17827" y="64733"/>
                  </a:moveTo>
                  <a:lnTo>
                    <a:pt x="4314" y="51221"/>
                  </a:lnTo>
                  <a:lnTo>
                    <a:pt x="4314" y="28258"/>
                  </a:lnTo>
                  <a:lnTo>
                    <a:pt x="0" y="23944"/>
                  </a:lnTo>
                  <a:lnTo>
                    <a:pt x="0" y="1"/>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17"/>
            <p:cNvSpPr/>
            <p:nvPr/>
          </p:nvSpPr>
          <p:spPr>
            <a:xfrm>
              <a:off x="841275" y="3673200"/>
              <a:ext cx="39975" cy="40550"/>
            </a:xfrm>
            <a:custGeom>
              <a:avLst/>
              <a:gdLst/>
              <a:ahLst/>
              <a:cxnLst/>
              <a:rect l="l" t="t" r="r" b="b"/>
              <a:pathLst>
                <a:path w="1599" h="1622" extrusionOk="0">
                  <a:moveTo>
                    <a:pt x="799" y="1"/>
                  </a:moveTo>
                  <a:cubicBezTo>
                    <a:pt x="343" y="1"/>
                    <a:pt x="0" y="366"/>
                    <a:pt x="0" y="800"/>
                  </a:cubicBezTo>
                  <a:cubicBezTo>
                    <a:pt x="0" y="1256"/>
                    <a:pt x="343" y="1621"/>
                    <a:pt x="799" y="1621"/>
                  </a:cubicBezTo>
                  <a:cubicBezTo>
                    <a:pt x="1233" y="1621"/>
                    <a:pt x="1598" y="1256"/>
                    <a:pt x="1598" y="800"/>
                  </a:cubicBezTo>
                  <a:cubicBezTo>
                    <a:pt x="1598" y="366"/>
                    <a:pt x="1233" y="1"/>
                    <a:pt x="799"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42" name="Google Shape;1542;p17"/>
          <p:cNvSpPr txBox="1">
            <a:spLocks noGrp="1"/>
          </p:cNvSpPr>
          <p:nvPr>
            <p:ph type="title"/>
          </p:nvPr>
        </p:nvSpPr>
        <p:spPr>
          <a:xfrm>
            <a:off x="720125" y="1639950"/>
            <a:ext cx="3250500" cy="508800"/>
          </a:xfrm>
          <a:prstGeom prst="rect">
            <a:avLst/>
          </a:prstGeom>
        </p:spPr>
        <p:txBody>
          <a:bodyPr spcFirstLastPara="1" wrap="square" lIns="0" tIns="0" rIns="0" bIns="0" anchor="ctr" anchorCtr="0">
            <a:noAutofit/>
          </a:bodyPr>
          <a:lstStyle>
            <a:lvl1pPr lvl="0" algn="r" rtl="0">
              <a:spcBef>
                <a:spcPts val="0"/>
              </a:spcBef>
              <a:spcAft>
                <a:spcPts val="0"/>
              </a:spcAft>
              <a:buSzPts val="2400"/>
              <a:buNone/>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543" name="Google Shape;1543;p17"/>
          <p:cNvSpPr txBox="1">
            <a:spLocks noGrp="1"/>
          </p:cNvSpPr>
          <p:nvPr>
            <p:ph type="subTitle" idx="1"/>
          </p:nvPr>
        </p:nvSpPr>
        <p:spPr>
          <a:xfrm>
            <a:off x="886200" y="2735875"/>
            <a:ext cx="3084300" cy="1417200"/>
          </a:xfrm>
          <a:prstGeom prst="rect">
            <a:avLst/>
          </a:prstGeom>
        </p:spPr>
        <p:txBody>
          <a:bodyPr spcFirstLastPara="1" wrap="square" lIns="0" tIns="0" rIns="0" bIns="0" anchor="ctr" anchorCtr="0">
            <a:noAutofit/>
          </a:bodyPr>
          <a:lstStyle>
            <a:lvl1pPr lvl="0" algn="r" rtl="0">
              <a:lnSpc>
                <a:spcPct val="100000"/>
              </a:lnSpc>
              <a:spcBef>
                <a:spcPts val="0"/>
              </a:spcBef>
              <a:spcAft>
                <a:spcPts val="0"/>
              </a:spcAft>
              <a:buSzPts val="2100"/>
              <a:buNon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Six Columns">
  <p:cSld name="CUSTOM_5">
    <p:spTree>
      <p:nvGrpSpPr>
        <p:cNvPr id="1" name="Shape 1593"/>
        <p:cNvGrpSpPr/>
        <p:nvPr/>
      </p:nvGrpSpPr>
      <p:grpSpPr>
        <a:xfrm>
          <a:off x="0" y="0"/>
          <a:ext cx="0" cy="0"/>
          <a:chOff x="0" y="0"/>
          <a:chExt cx="0" cy="0"/>
        </a:xfrm>
      </p:grpSpPr>
      <p:grpSp>
        <p:nvGrpSpPr>
          <p:cNvPr id="1594" name="Google Shape;1594;p19"/>
          <p:cNvGrpSpPr/>
          <p:nvPr/>
        </p:nvGrpSpPr>
        <p:grpSpPr>
          <a:xfrm flipH="1">
            <a:off x="-370165" y="-2483486"/>
            <a:ext cx="7884219" cy="3433770"/>
            <a:chOff x="24125" y="294775"/>
            <a:chExt cx="7767703" cy="3383025"/>
          </a:xfrm>
        </p:grpSpPr>
        <p:sp>
          <p:nvSpPr>
            <p:cNvPr id="1595" name="Google Shape;1595;p19"/>
            <p:cNvSpPr/>
            <p:nvPr/>
          </p:nvSpPr>
          <p:spPr>
            <a:xfrm>
              <a:off x="1686375" y="607200"/>
              <a:ext cx="142125" cy="129550"/>
            </a:xfrm>
            <a:custGeom>
              <a:avLst/>
              <a:gdLst/>
              <a:ahLst/>
              <a:cxnLst/>
              <a:rect l="l" t="t" r="r" b="b"/>
              <a:pathLst>
                <a:path w="5685" h="5182" extrusionOk="0">
                  <a:moveTo>
                    <a:pt x="2834" y="1"/>
                  </a:moveTo>
                  <a:cubicBezTo>
                    <a:pt x="2169" y="1"/>
                    <a:pt x="1507" y="252"/>
                    <a:pt x="1005" y="754"/>
                  </a:cubicBezTo>
                  <a:cubicBezTo>
                    <a:pt x="1" y="1781"/>
                    <a:pt x="1" y="3402"/>
                    <a:pt x="1005" y="4429"/>
                  </a:cubicBezTo>
                  <a:cubicBezTo>
                    <a:pt x="1507" y="4931"/>
                    <a:pt x="2169" y="5182"/>
                    <a:pt x="2834" y="5182"/>
                  </a:cubicBezTo>
                  <a:cubicBezTo>
                    <a:pt x="3499" y="5182"/>
                    <a:pt x="4166" y="4931"/>
                    <a:pt x="4680" y="4429"/>
                  </a:cubicBezTo>
                  <a:cubicBezTo>
                    <a:pt x="5684" y="3402"/>
                    <a:pt x="5684" y="1781"/>
                    <a:pt x="4680" y="754"/>
                  </a:cubicBezTo>
                  <a:cubicBezTo>
                    <a:pt x="4166" y="252"/>
                    <a:pt x="3499" y="1"/>
                    <a:pt x="28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19"/>
            <p:cNvSpPr/>
            <p:nvPr/>
          </p:nvSpPr>
          <p:spPr>
            <a:xfrm>
              <a:off x="6609800" y="3191600"/>
              <a:ext cx="148950" cy="93025"/>
            </a:xfrm>
            <a:custGeom>
              <a:avLst/>
              <a:gdLst/>
              <a:ahLst/>
              <a:cxnLst/>
              <a:rect l="l" t="t" r="r" b="b"/>
              <a:pathLst>
                <a:path w="5958" h="3721" extrusionOk="0">
                  <a:moveTo>
                    <a:pt x="0" y="0"/>
                  </a:moveTo>
                  <a:lnTo>
                    <a:pt x="3584" y="3721"/>
                  </a:lnTo>
                  <a:lnTo>
                    <a:pt x="5958" y="3721"/>
                  </a:lnTo>
                  <a:lnTo>
                    <a:pt x="23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19"/>
            <p:cNvSpPr/>
            <p:nvPr/>
          </p:nvSpPr>
          <p:spPr>
            <a:xfrm>
              <a:off x="6721650" y="3191600"/>
              <a:ext cx="149525" cy="93025"/>
            </a:xfrm>
            <a:custGeom>
              <a:avLst/>
              <a:gdLst/>
              <a:ahLst/>
              <a:cxnLst/>
              <a:rect l="l" t="t" r="r" b="b"/>
              <a:pathLst>
                <a:path w="5981" h="3721" extrusionOk="0">
                  <a:moveTo>
                    <a:pt x="0" y="0"/>
                  </a:moveTo>
                  <a:lnTo>
                    <a:pt x="3584" y="3721"/>
                  </a:lnTo>
                  <a:lnTo>
                    <a:pt x="5980" y="3721"/>
                  </a:lnTo>
                  <a:lnTo>
                    <a:pt x="23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19"/>
            <p:cNvSpPr/>
            <p:nvPr/>
          </p:nvSpPr>
          <p:spPr>
            <a:xfrm>
              <a:off x="6834050" y="3191600"/>
              <a:ext cx="148975" cy="93025"/>
            </a:xfrm>
            <a:custGeom>
              <a:avLst/>
              <a:gdLst/>
              <a:ahLst/>
              <a:cxnLst/>
              <a:rect l="l" t="t" r="r" b="b"/>
              <a:pathLst>
                <a:path w="5959" h="3721" extrusionOk="0">
                  <a:moveTo>
                    <a:pt x="1" y="0"/>
                  </a:moveTo>
                  <a:lnTo>
                    <a:pt x="3584" y="3721"/>
                  </a:lnTo>
                  <a:lnTo>
                    <a:pt x="5958" y="3721"/>
                  </a:lnTo>
                  <a:lnTo>
                    <a:pt x="237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19"/>
            <p:cNvSpPr/>
            <p:nvPr/>
          </p:nvSpPr>
          <p:spPr>
            <a:xfrm>
              <a:off x="6945900" y="3191600"/>
              <a:ext cx="148950" cy="93025"/>
            </a:xfrm>
            <a:custGeom>
              <a:avLst/>
              <a:gdLst/>
              <a:ahLst/>
              <a:cxnLst/>
              <a:rect l="l" t="t" r="r" b="b"/>
              <a:pathLst>
                <a:path w="5958" h="3721" extrusionOk="0">
                  <a:moveTo>
                    <a:pt x="0" y="0"/>
                  </a:moveTo>
                  <a:lnTo>
                    <a:pt x="3584" y="3721"/>
                  </a:lnTo>
                  <a:lnTo>
                    <a:pt x="5958" y="3721"/>
                  </a:lnTo>
                  <a:lnTo>
                    <a:pt x="23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19"/>
            <p:cNvSpPr/>
            <p:nvPr/>
          </p:nvSpPr>
          <p:spPr>
            <a:xfrm>
              <a:off x="7057750" y="3191600"/>
              <a:ext cx="149525" cy="93025"/>
            </a:xfrm>
            <a:custGeom>
              <a:avLst/>
              <a:gdLst/>
              <a:ahLst/>
              <a:cxnLst/>
              <a:rect l="l" t="t" r="r" b="b"/>
              <a:pathLst>
                <a:path w="5981" h="3721" extrusionOk="0">
                  <a:moveTo>
                    <a:pt x="0" y="0"/>
                  </a:moveTo>
                  <a:lnTo>
                    <a:pt x="3607" y="3721"/>
                  </a:lnTo>
                  <a:lnTo>
                    <a:pt x="5980" y="3721"/>
                  </a:lnTo>
                  <a:lnTo>
                    <a:pt x="239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19"/>
            <p:cNvSpPr/>
            <p:nvPr/>
          </p:nvSpPr>
          <p:spPr>
            <a:xfrm>
              <a:off x="7170150" y="3191600"/>
              <a:ext cx="148975" cy="93025"/>
            </a:xfrm>
            <a:custGeom>
              <a:avLst/>
              <a:gdLst/>
              <a:ahLst/>
              <a:cxnLst/>
              <a:rect l="l" t="t" r="r" b="b"/>
              <a:pathLst>
                <a:path w="5959" h="3721" extrusionOk="0">
                  <a:moveTo>
                    <a:pt x="1" y="0"/>
                  </a:moveTo>
                  <a:lnTo>
                    <a:pt x="3584" y="3721"/>
                  </a:lnTo>
                  <a:lnTo>
                    <a:pt x="5958" y="3721"/>
                  </a:lnTo>
                  <a:lnTo>
                    <a:pt x="237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19"/>
            <p:cNvSpPr/>
            <p:nvPr/>
          </p:nvSpPr>
          <p:spPr>
            <a:xfrm>
              <a:off x="7282000" y="3191600"/>
              <a:ext cx="149525" cy="93025"/>
            </a:xfrm>
            <a:custGeom>
              <a:avLst/>
              <a:gdLst/>
              <a:ahLst/>
              <a:cxnLst/>
              <a:rect l="l" t="t" r="r" b="b"/>
              <a:pathLst>
                <a:path w="5981" h="3721" extrusionOk="0">
                  <a:moveTo>
                    <a:pt x="1" y="0"/>
                  </a:moveTo>
                  <a:lnTo>
                    <a:pt x="3584" y="3721"/>
                  </a:lnTo>
                  <a:lnTo>
                    <a:pt x="5981" y="3721"/>
                  </a:lnTo>
                  <a:lnTo>
                    <a:pt x="23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19"/>
            <p:cNvSpPr/>
            <p:nvPr/>
          </p:nvSpPr>
          <p:spPr>
            <a:xfrm>
              <a:off x="2406525" y="1218350"/>
              <a:ext cx="5385303" cy="1110475"/>
            </a:xfrm>
            <a:custGeom>
              <a:avLst/>
              <a:gdLst/>
              <a:ahLst/>
              <a:cxnLst/>
              <a:rect l="l" t="t" r="r" b="b"/>
              <a:pathLst>
                <a:path w="206136" h="44419" extrusionOk="0">
                  <a:moveTo>
                    <a:pt x="183" y="0"/>
                  </a:moveTo>
                  <a:cubicBezTo>
                    <a:pt x="91" y="0"/>
                    <a:pt x="0" y="92"/>
                    <a:pt x="0" y="206"/>
                  </a:cubicBezTo>
                  <a:cubicBezTo>
                    <a:pt x="0" y="297"/>
                    <a:pt x="91" y="388"/>
                    <a:pt x="183" y="388"/>
                  </a:cubicBezTo>
                  <a:lnTo>
                    <a:pt x="31887" y="388"/>
                  </a:lnTo>
                  <a:lnTo>
                    <a:pt x="54507" y="23031"/>
                  </a:lnTo>
                  <a:lnTo>
                    <a:pt x="101870" y="23031"/>
                  </a:lnTo>
                  <a:lnTo>
                    <a:pt x="123257" y="44418"/>
                  </a:lnTo>
                  <a:lnTo>
                    <a:pt x="205930" y="44418"/>
                  </a:lnTo>
                  <a:cubicBezTo>
                    <a:pt x="206044" y="44418"/>
                    <a:pt x="206136" y="44327"/>
                    <a:pt x="206136" y="44213"/>
                  </a:cubicBezTo>
                  <a:cubicBezTo>
                    <a:pt x="206136" y="44122"/>
                    <a:pt x="206044" y="44030"/>
                    <a:pt x="205930" y="44030"/>
                  </a:cubicBezTo>
                  <a:lnTo>
                    <a:pt x="123417" y="44030"/>
                  </a:lnTo>
                  <a:lnTo>
                    <a:pt x="102029" y="22643"/>
                  </a:lnTo>
                  <a:lnTo>
                    <a:pt x="54667" y="22643"/>
                  </a:lnTo>
                  <a:lnTo>
                    <a:pt x="320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19"/>
            <p:cNvSpPr/>
            <p:nvPr/>
          </p:nvSpPr>
          <p:spPr>
            <a:xfrm>
              <a:off x="987925" y="355975"/>
              <a:ext cx="6210225" cy="1468400"/>
            </a:xfrm>
            <a:custGeom>
              <a:avLst/>
              <a:gdLst/>
              <a:ahLst/>
              <a:cxnLst/>
              <a:rect l="l" t="t" r="r" b="b"/>
              <a:pathLst>
                <a:path w="248409" h="58736" extrusionOk="0">
                  <a:moveTo>
                    <a:pt x="248203" y="1"/>
                  </a:moveTo>
                  <a:cubicBezTo>
                    <a:pt x="248151" y="1"/>
                    <a:pt x="248100" y="18"/>
                    <a:pt x="248066" y="52"/>
                  </a:cubicBezTo>
                  <a:lnTo>
                    <a:pt x="196663" y="51455"/>
                  </a:lnTo>
                  <a:lnTo>
                    <a:pt x="175778" y="51455"/>
                  </a:lnTo>
                  <a:lnTo>
                    <a:pt x="155760" y="31460"/>
                  </a:lnTo>
                  <a:lnTo>
                    <a:pt x="121112" y="31460"/>
                  </a:lnTo>
                  <a:lnTo>
                    <a:pt x="94200" y="58371"/>
                  </a:lnTo>
                  <a:lnTo>
                    <a:pt x="183" y="58371"/>
                  </a:lnTo>
                  <a:cubicBezTo>
                    <a:pt x="92" y="58371"/>
                    <a:pt x="0" y="58439"/>
                    <a:pt x="0" y="58553"/>
                  </a:cubicBezTo>
                  <a:cubicBezTo>
                    <a:pt x="0" y="58645"/>
                    <a:pt x="92" y="58736"/>
                    <a:pt x="183" y="58736"/>
                  </a:cubicBezTo>
                  <a:lnTo>
                    <a:pt x="94360" y="58736"/>
                  </a:lnTo>
                  <a:lnTo>
                    <a:pt x="121248" y="31848"/>
                  </a:lnTo>
                  <a:lnTo>
                    <a:pt x="155623" y="31848"/>
                  </a:lnTo>
                  <a:lnTo>
                    <a:pt x="175618" y="51843"/>
                  </a:lnTo>
                  <a:lnTo>
                    <a:pt x="196823" y="51843"/>
                  </a:lnTo>
                  <a:lnTo>
                    <a:pt x="248340" y="326"/>
                  </a:lnTo>
                  <a:cubicBezTo>
                    <a:pt x="248408" y="235"/>
                    <a:pt x="248408" y="121"/>
                    <a:pt x="248340" y="52"/>
                  </a:cubicBezTo>
                  <a:cubicBezTo>
                    <a:pt x="248306" y="18"/>
                    <a:pt x="248254" y="1"/>
                    <a:pt x="2482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19"/>
            <p:cNvSpPr/>
            <p:nvPr/>
          </p:nvSpPr>
          <p:spPr>
            <a:xfrm>
              <a:off x="1265250" y="1389550"/>
              <a:ext cx="6299250" cy="1955000"/>
            </a:xfrm>
            <a:custGeom>
              <a:avLst/>
              <a:gdLst/>
              <a:ahLst/>
              <a:cxnLst/>
              <a:rect l="l" t="t" r="r" b="b"/>
              <a:pathLst>
                <a:path w="251970" h="78200" extrusionOk="0">
                  <a:moveTo>
                    <a:pt x="389" y="0"/>
                  </a:moveTo>
                  <a:cubicBezTo>
                    <a:pt x="160" y="0"/>
                    <a:pt x="1" y="183"/>
                    <a:pt x="1" y="388"/>
                  </a:cubicBezTo>
                  <a:cubicBezTo>
                    <a:pt x="1" y="593"/>
                    <a:pt x="160" y="776"/>
                    <a:pt x="389" y="776"/>
                  </a:cubicBezTo>
                  <a:lnTo>
                    <a:pt x="66217" y="776"/>
                  </a:lnTo>
                  <a:lnTo>
                    <a:pt x="89179" y="23738"/>
                  </a:lnTo>
                  <a:lnTo>
                    <a:pt x="125197" y="23738"/>
                  </a:lnTo>
                  <a:lnTo>
                    <a:pt x="179659" y="78199"/>
                  </a:lnTo>
                  <a:lnTo>
                    <a:pt x="251581" y="78199"/>
                  </a:lnTo>
                  <a:cubicBezTo>
                    <a:pt x="251787" y="78199"/>
                    <a:pt x="251969" y="78040"/>
                    <a:pt x="251969" y="77834"/>
                  </a:cubicBezTo>
                  <a:cubicBezTo>
                    <a:pt x="251969" y="77606"/>
                    <a:pt x="251787" y="77446"/>
                    <a:pt x="251581" y="77446"/>
                  </a:cubicBezTo>
                  <a:lnTo>
                    <a:pt x="179978" y="77446"/>
                  </a:lnTo>
                  <a:lnTo>
                    <a:pt x="125517" y="22962"/>
                  </a:lnTo>
                  <a:lnTo>
                    <a:pt x="89499" y="22962"/>
                  </a:lnTo>
                  <a:lnTo>
                    <a:pt x="6653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19"/>
            <p:cNvSpPr/>
            <p:nvPr/>
          </p:nvSpPr>
          <p:spPr>
            <a:xfrm>
              <a:off x="1631600" y="1974425"/>
              <a:ext cx="6160000" cy="1095650"/>
            </a:xfrm>
            <a:custGeom>
              <a:avLst/>
              <a:gdLst/>
              <a:ahLst/>
              <a:cxnLst/>
              <a:rect l="l" t="t" r="r" b="b"/>
              <a:pathLst>
                <a:path w="246400" h="43826" extrusionOk="0">
                  <a:moveTo>
                    <a:pt x="183" y="1"/>
                  </a:moveTo>
                  <a:cubicBezTo>
                    <a:pt x="69" y="1"/>
                    <a:pt x="0" y="92"/>
                    <a:pt x="0" y="206"/>
                  </a:cubicBezTo>
                  <a:cubicBezTo>
                    <a:pt x="0" y="298"/>
                    <a:pt x="69" y="389"/>
                    <a:pt x="183" y="389"/>
                  </a:cubicBezTo>
                  <a:lnTo>
                    <a:pt x="61286" y="389"/>
                  </a:lnTo>
                  <a:lnTo>
                    <a:pt x="104723" y="43825"/>
                  </a:lnTo>
                  <a:lnTo>
                    <a:pt x="165210" y="43825"/>
                  </a:lnTo>
                  <a:lnTo>
                    <a:pt x="207414" y="1599"/>
                  </a:lnTo>
                  <a:lnTo>
                    <a:pt x="246217" y="1599"/>
                  </a:lnTo>
                  <a:cubicBezTo>
                    <a:pt x="246308" y="1599"/>
                    <a:pt x="246400" y="1507"/>
                    <a:pt x="246400" y="1416"/>
                  </a:cubicBezTo>
                  <a:cubicBezTo>
                    <a:pt x="246400" y="1302"/>
                    <a:pt x="246308" y="1233"/>
                    <a:pt x="246217" y="1233"/>
                  </a:cubicBezTo>
                  <a:lnTo>
                    <a:pt x="207254" y="1233"/>
                  </a:lnTo>
                  <a:lnTo>
                    <a:pt x="165050" y="43437"/>
                  </a:lnTo>
                  <a:lnTo>
                    <a:pt x="104883" y="43437"/>
                  </a:lnTo>
                  <a:lnTo>
                    <a:pt x="6144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19"/>
            <p:cNvSpPr/>
            <p:nvPr/>
          </p:nvSpPr>
          <p:spPr>
            <a:xfrm>
              <a:off x="1978550" y="331575"/>
              <a:ext cx="4691750" cy="1289675"/>
            </a:xfrm>
            <a:custGeom>
              <a:avLst/>
              <a:gdLst/>
              <a:ahLst/>
              <a:cxnLst/>
              <a:rect l="l" t="t" r="r" b="b"/>
              <a:pathLst>
                <a:path w="187670" h="51587" extrusionOk="0">
                  <a:moveTo>
                    <a:pt x="187453" y="1"/>
                  </a:moveTo>
                  <a:cubicBezTo>
                    <a:pt x="187407" y="1"/>
                    <a:pt x="187362" y="24"/>
                    <a:pt x="187327" y="69"/>
                  </a:cubicBezTo>
                  <a:lnTo>
                    <a:pt x="143594" y="43780"/>
                  </a:lnTo>
                  <a:lnTo>
                    <a:pt x="103992" y="43780"/>
                  </a:lnTo>
                  <a:lnTo>
                    <a:pt x="87444" y="27232"/>
                  </a:lnTo>
                  <a:lnTo>
                    <a:pt x="46838" y="27232"/>
                  </a:lnTo>
                  <a:lnTo>
                    <a:pt x="22871" y="51198"/>
                  </a:lnTo>
                  <a:lnTo>
                    <a:pt x="183" y="51198"/>
                  </a:lnTo>
                  <a:cubicBezTo>
                    <a:pt x="91" y="51198"/>
                    <a:pt x="0" y="51289"/>
                    <a:pt x="0" y="51403"/>
                  </a:cubicBezTo>
                  <a:cubicBezTo>
                    <a:pt x="0" y="51495"/>
                    <a:pt x="91" y="51586"/>
                    <a:pt x="183" y="51586"/>
                  </a:cubicBezTo>
                  <a:lnTo>
                    <a:pt x="23031" y="51586"/>
                  </a:lnTo>
                  <a:lnTo>
                    <a:pt x="46997" y="27620"/>
                  </a:lnTo>
                  <a:lnTo>
                    <a:pt x="87284" y="27620"/>
                  </a:lnTo>
                  <a:lnTo>
                    <a:pt x="103833" y="44168"/>
                  </a:lnTo>
                  <a:lnTo>
                    <a:pt x="143754" y="44168"/>
                  </a:lnTo>
                  <a:lnTo>
                    <a:pt x="187579" y="321"/>
                  </a:lnTo>
                  <a:cubicBezTo>
                    <a:pt x="187670" y="252"/>
                    <a:pt x="187670" y="138"/>
                    <a:pt x="187579" y="69"/>
                  </a:cubicBezTo>
                  <a:cubicBezTo>
                    <a:pt x="187544" y="24"/>
                    <a:pt x="187499" y="1"/>
                    <a:pt x="1874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19"/>
            <p:cNvSpPr/>
            <p:nvPr/>
          </p:nvSpPr>
          <p:spPr>
            <a:xfrm>
              <a:off x="937150" y="2104550"/>
              <a:ext cx="6622775" cy="1510475"/>
            </a:xfrm>
            <a:custGeom>
              <a:avLst/>
              <a:gdLst/>
              <a:ahLst/>
              <a:cxnLst/>
              <a:rect l="l" t="t" r="r" b="b"/>
              <a:pathLst>
                <a:path w="264911" h="60419" extrusionOk="0">
                  <a:moveTo>
                    <a:pt x="183" y="0"/>
                  </a:moveTo>
                  <a:cubicBezTo>
                    <a:pt x="91" y="0"/>
                    <a:pt x="0" y="69"/>
                    <a:pt x="0" y="183"/>
                  </a:cubicBezTo>
                  <a:cubicBezTo>
                    <a:pt x="0" y="297"/>
                    <a:pt x="91" y="365"/>
                    <a:pt x="183" y="365"/>
                  </a:cubicBezTo>
                  <a:lnTo>
                    <a:pt x="57177" y="365"/>
                  </a:lnTo>
                  <a:lnTo>
                    <a:pt x="70941" y="14129"/>
                  </a:lnTo>
                  <a:lnTo>
                    <a:pt x="129214" y="14129"/>
                  </a:lnTo>
                  <a:lnTo>
                    <a:pt x="175504" y="60419"/>
                  </a:lnTo>
                  <a:lnTo>
                    <a:pt x="203419" y="60419"/>
                  </a:lnTo>
                  <a:lnTo>
                    <a:pt x="232316" y="31499"/>
                  </a:lnTo>
                  <a:lnTo>
                    <a:pt x="264705" y="31499"/>
                  </a:lnTo>
                  <a:cubicBezTo>
                    <a:pt x="264819" y="31499"/>
                    <a:pt x="264911" y="31430"/>
                    <a:pt x="264911" y="31316"/>
                  </a:cubicBezTo>
                  <a:cubicBezTo>
                    <a:pt x="264911" y="31225"/>
                    <a:pt x="264819" y="31134"/>
                    <a:pt x="264705" y="31134"/>
                  </a:cubicBezTo>
                  <a:lnTo>
                    <a:pt x="232156" y="31134"/>
                  </a:lnTo>
                  <a:lnTo>
                    <a:pt x="203259" y="60031"/>
                  </a:lnTo>
                  <a:lnTo>
                    <a:pt x="175664" y="60031"/>
                  </a:lnTo>
                  <a:lnTo>
                    <a:pt x="129374" y="13764"/>
                  </a:lnTo>
                  <a:lnTo>
                    <a:pt x="71101" y="13764"/>
                  </a:lnTo>
                  <a:lnTo>
                    <a:pt x="5733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19"/>
            <p:cNvSpPr/>
            <p:nvPr/>
          </p:nvSpPr>
          <p:spPr>
            <a:xfrm>
              <a:off x="1664700" y="294775"/>
              <a:ext cx="3135650" cy="766675"/>
            </a:xfrm>
            <a:custGeom>
              <a:avLst/>
              <a:gdLst/>
              <a:ahLst/>
              <a:cxnLst/>
              <a:rect l="l" t="t" r="r" b="b"/>
              <a:pathLst>
                <a:path w="125426" h="30667" extrusionOk="0">
                  <a:moveTo>
                    <a:pt x="125014" y="1"/>
                  </a:moveTo>
                  <a:cubicBezTo>
                    <a:pt x="124917" y="1"/>
                    <a:pt x="124820" y="35"/>
                    <a:pt x="124741" y="103"/>
                  </a:cubicBezTo>
                  <a:lnTo>
                    <a:pt x="111936" y="12931"/>
                  </a:lnTo>
                  <a:lnTo>
                    <a:pt x="47020" y="12931"/>
                  </a:lnTo>
                  <a:lnTo>
                    <a:pt x="30016" y="29913"/>
                  </a:lnTo>
                  <a:lnTo>
                    <a:pt x="388" y="29913"/>
                  </a:lnTo>
                  <a:cubicBezTo>
                    <a:pt x="160" y="29913"/>
                    <a:pt x="0" y="30073"/>
                    <a:pt x="0" y="30301"/>
                  </a:cubicBezTo>
                  <a:cubicBezTo>
                    <a:pt x="0" y="30507"/>
                    <a:pt x="160" y="30666"/>
                    <a:pt x="388" y="30666"/>
                  </a:cubicBezTo>
                  <a:lnTo>
                    <a:pt x="30335" y="30666"/>
                  </a:lnTo>
                  <a:lnTo>
                    <a:pt x="47340" y="13685"/>
                  </a:lnTo>
                  <a:lnTo>
                    <a:pt x="112255" y="13685"/>
                  </a:lnTo>
                  <a:lnTo>
                    <a:pt x="125288" y="651"/>
                  </a:lnTo>
                  <a:cubicBezTo>
                    <a:pt x="125425" y="514"/>
                    <a:pt x="125425" y="263"/>
                    <a:pt x="125288" y="103"/>
                  </a:cubicBezTo>
                  <a:cubicBezTo>
                    <a:pt x="125208" y="35"/>
                    <a:pt x="125111" y="1"/>
                    <a:pt x="1250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19"/>
            <p:cNvSpPr/>
            <p:nvPr/>
          </p:nvSpPr>
          <p:spPr>
            <a:xfrm>
              <a:off x="100600" y="2193550"/>
              <a:ext cx="3410675" cy="530725"/>
            </a:xfrm>
            <a:custGeom>
              <a:avLst/>
              <a:gdLst/>
              <a:ahLst/>
              <a:cxnLst/>
              <a:rect l="l" t="t" r="r" b="b"/>
              <a:pathLst>
                <a:path w="136427" h="21229" extrusionOk="0">
                  <a:moveTo>
                    <a:pt x="20748" y="1"/>
                  </a:moveTo>
                  <a:lnTo>
                    <a:pt x="160" y="20589"/>
                  </a:lnTo>
                  <a:cubicBezTo>
                    <a:pt x="0" y="20726"/>
                    <a:pt x="0" y="20977"/>
                    <a:pt x="160" y="21114"/>
                  </a:cubicBezTo>
                  <a:cubicBezTo>
                    <a:pt x="228" y="21205"/>
                    <a:pt x="342" y="21228"/>
                    <a:pt x="434" y="21228"/>
                  </a:cubicBezTo>
                  <a:cubicBezTo>
                    <a:pt x="525" y="21228"/>
                    <a:pt x="616" y="21205"/>
                    <a:pt x="708" y="21114"/>
                  </a:cubicBezTo>
                  <a:lnTo>
                    <a:pt x="21045" y="777"/>
                  </a:lnTo>
                  <a:lnTo>
                    <a:pt x="85390" y="777"/>
                  </a:lnTo>
                  <a:lnTo>
                    <a:pt x="103307" y="18672"/>
                  </a:lnTo>
                  <a:lnTo>
                    <a:pt x="136039" y="18672"/>
                  </a:lnTo>
                  <a:cubicBezTo>
                    <a:pt x="136267" y="18672"/>
                    <a:pt x="136427" y="18512"/>
                    <a:pt x="136427" y="18307"/>
                  </a:cubicBezTo>
                  <a:cubicBezTo>
                    <a:pt x="136427" y="18078"/>
                    <a:pt x="136267" y="17919"/>
                    <a:pt x="136039" y="17919"/>
                  </a:cubicBezTo>
                  <a:lnTo>
                    <a:pt x="103627" y="17919"/>
                  </a:lnTo>
                  <a:lnTo>
                    <a:pt x="8570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19"/>
            <p:cNvSpPr/>
            <p:nvPr/>
          </p:nvSpPr>
          <p:spPr>
            <a:xfrm>
              <a:off x="106300" y="832600"/>
              <a:ext cx="2024625" cy="395475"/>
            </a:xfrm>
            <a:custGeom>
              <a:avLst/>
              <a:gdLst/>
              <a:ahLst/>
              <a:cxnLst/>
              <a:rect l="l" t="t" r="r" b="b"/>
              <a:pathLst>
                <a:path w="80985" h="15819" extrusionOk="0">
                  <a:moveTo>
                    <a:pt x="206" y="1"/>
                  </a:moveTo>
                  <a:cubicBezTo>
                    <a:pt x="92" y="1"/>
                    <a:pt x="0" y="92"/>
                    <a:pt x="0" y="183"/>
                  </a:cubicBezTo>
                  <a:cubicBezTo>
                    <a:pt x="0" y="297"/>
                    <a:pt x="92" y="389"/>
                    <a:pt x="206" y="389"/>
                  </a:cubicBezTo>
                  <a:lnTo>
                    <a:pt x="37297" y="389"/>
                  </a:lnTo>
                  <a:lnTo>
                    <a:pt x="52750" y="15818"/>
                  </a:lnTo>
                  <a:lnTo>
                    <a:pt x="80779" y="15818"/>
                  </a:lnTo>
                  <a:cubicBezTo>
                    <a:pt x="80893" y="15818"/>
                    <a:pt x="80985" y="15727"/>
                    <a:pt x="80985" y="15636"/>
                  </a:cubicBezTo>
                  <a:cubicBezTo>
                    <a:pt x="80985" y="15522"/>
                    <a:pt x="80893" y="15430"/>
                    <a:pt x="80779" y="15430"/>
                  </a:cubicBezTo>
                  <a:lnTo>
                    <a:pt x="52909" y="15430"/>
                  </a:lnTo>
                  <a:lnTo>
                    <a:pt x="3745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19"/>
            <p:cNvSpPr/>
            <p:nvPr/>
          </p:nvSpPr>
          <p:spPr>
            <a:xfrm>
              <a:off x="24125" y="1108225"/>
              <a:ext cx="1654850" cy="513025"/>
            </a:xfrm>
            <a:custGeom>
              <a:avLst/>
              <a:gdLst/>
              <a:ahLst/>
              <a:cxnLst/>
              <a:rect l="l" t="t" r="r" b="b"/>
              <a:pathLst>
                <a:path w="66194" h="20521" extrusionOk="0">
                  <a:moveTo>
                    <a:pt x="183" y="0"/>
                  </a:moveTo>
                  <a:cubicBezTo>
                    <a:pt x="92" y="0"/>
                    <a:pt x="1" y="91"/>
                    <a:pt x="1" y="206"/>
                  </a:cubicBezTo>
                  <a:cubicBezTo>
                    <a:pt x="1" y="297"/>
                    <a:pt x="92" y="388"/>
                    <a:pt x="183" y="388"/>
                  </a:cubicBezTo>
                  <a:lnTo>
                    <a:pt x="25245" y="388"/>
                  </a:lnTo>
                  <a:lnTo>
                    <a:pt x="45377" y="20520"/>
                  </a:lnTo>
                  <a:lnTo>
                    <a:pt x="66011" y="20520"/>
                  </a:lnTo>
                  <a:cubicBezTo>
                    <a:pt x="66103" y="20520"/>
                    <a:pt x="66194" y="20429"/>
                    <a:pt x="66194" y="20337"/>
                  </a:cubicBezTo>
                  <a:cubicBezTo>
                    <a:pt x="66194" y="20223"/>
                    <a:pt x="66103" y="20132"/>
                    <a:pt x="66011" y="20132"/>
                  </a:cubicBezTo>
                  <a:lnTo>
                    <a:pt x="45537" y="20132"/>
                  </a:lnTo>
                  <a:lnTo>
                    <a:pt x="254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19"/>
            <p:cNvSpPr/>
            <p:nvPr/>
          </p:nvSpPr>
          <p:spPr>
            <a:xfrm>
              <a:off x="24125" y="1371850"/>
              <a:ext cx="979225" cy="451975"/>
            </a:xfrm>
            <a:custGeom>
              <a:avLst/>
              <a:gdLst/>
              <a:ahLst/>
              <a:cxnLst/>
              <a:rect l="l" t="t" r="r" b="b"/>
              <a:pathLst>
                <a:path w="39169" h="18079" extrusionOk="0">
                  <a:moveTo>
                    <a:pt x="183" y="0"/>
                  </a:moveTo>
                  <a:cubicBezTo>
                    <a:pt x="92" y="0"/>
                    <a:pt x="1" y="92"/>
                    <a:pt x="1" y="206"/>
                  </a:cubicBezTo>
                  <a:cubicBezTo>
                    <a:pt x="1" y="297"/>
                    <a:pt x="92" y="388"/>
                    <a:pt x="183" y="388"/>
                  </a:cubicBezTo>
                  <a:lnTo>
                    <a:pt x="21182" y="388"/>
                  </a:lnTo>
                  <a:lnTo>
                    <a:pt x="38826" y="18010"/>
                  </a:lnTo>
                  <a:cubicBezTo>
                    <a:pt x="38849" y="18055"/>
                    <a:pt x="38895" y="18078"/>
                    <a:pt x="38940" y="18078"/>
                  </a:cubicBezTo>
                  <a:cubicBezTo>
                    <a:pt x="39009" y="18078"/>
                    <a:pt x="39055" y="18055"/>
                    <a:pt x="39077" y="18010"/>
                  </a:cubicBezTo>
                  <a:cubicBezTo>
                    <a:pt x="39169" y="17941"/>
                    <a:pt x="39169" y="17827"/>
                    <a:pt x="39077" y="17736"/>
                  </a:cubicBezTo>
                  <a:lnTo>
                    <a:pt x="2134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19"/>
            <p:cNvSpPr/>
            <p:nvPr/>
          </p:nvSpPr>
          <p:spPr>
            <a:xfrm>
              <a:off x="5585500" y="1408375"/>
              <a:ext cx="1529900" cy="580350"/>
            </a:xfrm>
            <a:custGeom>
              <a:avLst/>
              <a:gdLst/>
              <a:ahLst/>
              <a:cxnLst/>
              <a:rect l="l" t="t" r="r" b="b"/>
              <a:pathLst>
                <a:path w="61196" h="23214" extrusionOk="0">
                  <a:moveTo>
                    <a:pt x="49121" y="0"/>
                  </a:moveTo>
                  <a:lnTo>
                    <a:pt x="26661" y="22460"/>
                  </a:lnTo>
                  <a:lnTo>
                    <a:pt x="389" y="22460"/>
                  </a:lnTo>
                  <a:cubicBezTo>
                    <a:pt x="161" y="22460"/>
                    <a:pt x="1" y="22620"/>
                    <a:pt x="1" y="22848"/>
                  </a:cubicBezTo>
                  <a:cubicBezTo>
                    <a:pt x="1" y="23054"/>
                    <a:pt x="161" y="23214"/>
                    <a:pt x="389" y="23214"/>
                  </a:cubicBezTo>
                  <a:lnTo>
                    <a:pt x="26980" y="23214"/>
                  </a:lnTo>
                  <a:lnTo>
                    <a:pt x="49441" y="776"/>
                  </a:lnTo>
                  <a:lnTo>
                    <a:pt x="60808" y="776"/>
                  </a:lnTo>
                  <a:cubicBezTo>
                    <a:pt x="61013" y="776"/>
                    <a:pt x="61196" y="594"/>
                    <a:pt x="61196" y="388"/>
                  </a:cubicBezTo>
                  <a:cubicBezTo>
                    <a:pt x="61196" y="183"/>
                    <a:pt x="61013" y="0"/>
                    <a:pt x="608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19"/>
            <p:cNvSpPr/>
            <p:nvPr/>
          </p:nvSpPr>
          <p:spPr>
            <a:xfrm>
              <a:off x="5953000" y="3543100"/>
              <a:ext cx="134700" cy="134700"/>
            </a:xfrm>
            <a:custGeom>
              <a:avLst/>
              <a:gdLst/>
              <a:ahLst/>
              <a:cxnLst/>
              <a:rect l="l" t="t" r="r" b="b"/>
              <a:pathLst>
                <a:path w="5388" h="5388" extrusionOk="0">
                  <a:moveTo>
                    <a:pt x="2694" y="366"/>
                  </a:moveTo>
                  <a:cubicBezTo>
                    <a:pt x="3972" y="366"/>
                    <a:pt x="5022" y="1416"/>
                    <a:pt x="5022" y="2694"/>
                  </a:cubicBezTo>
                  <a:cubicBezTo>
                    <a:pt x="5022" y="3949"/>
                    <a:pt x="3972" y="4999"/>
                    <a:pt x="2694" y="4999"/>
                  </a:cubicBezTo>
                  <a:cubicBezTo>
                    <a:pt x="1416" y="4999"/>
                    <a:pt x="388" y="3949"/>
                    <a:pt x="388" y="2694"/>
                  </a:cubicBezTo>
                  <a:cubicBezTo>
                    <a:pt x="388" y="1416"/>
                    <a:pt x="1416" y="366"/>
                    <a:pt x="2694" y="366"/>
                  </a:cubicBezTo>
                  <a:close/>
                  <a:moveTo>
                    <a:pt x="2694" y="1"/>
                  </a:moveTo>
                  <a:cubicBezTo>
                    <a:pt x="1210" y="1"/>
                    <a:pt x="0" y="1187"/>
                    <a:pt x="0" y="2694"/>
                  </a:cubicBezTo>
                  <a:cubicBezTo>
                    <a:pt x="0" y="4178"/>
                    <a:pt x="1210" y="5387"/>
                    <a:pt x="2694" y="5387"/>
                  </a:cubicBezTo>
                  <a:cubicBezTo>
                    <a:pt x="4177" y="5387"/>
                    <a:pt x="5387" y="4178"/>
                    <a:pt x="5387" y="2694"/>
                  </a:cubicBezTo>
                  <a:cubicBezTo>
                    <a:pt x="5387" y="1187"/>
                    <a:pt x="4177" y="1"/>
                    <a:pt x="26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19"/>
            <p:cNvSpPr/>
            <p:nvPr/>
          </p:nvSpPr>
          <p:spPr>
            <a:xfrm>
              <a:off x="5976400" y="3566500"/>
              <a:ext cx="87900" cy="87325"/>
            </a:xfrm>
            <a:custGeom>
              <a:avLst/>
              <a:gdLst/>
              <a:ahLst/>
              <a:cxnLst/>
              <a:rect l="l" t="t" r="r" b="b"/>
              <a:pathLst>
                <a:path w="3516" h="3493" extrusionOk="0">
                  <a:moveTo>
                    <a:pt x="1758" y="0"/>
                  </a:moveTo>
                  <a:cubicBezTo>
                    <a:pt x="799" y="0"/>
                    <a:pt x="0" y="776"/>
                    <a:pt x="0" y="1758"/>
                  </a:cubicBezTo>
                  <a:cubicBezTo>
                    <a:pt x="0" y="2717"/>
                    <a:pt x="799" y="3493"/>
                    <a:pt x="1758" y="3493"/>
                  </a:cubicBezTo>
                  <a:cubicBezTo>
                    <a:pt x="2739" y="3493"/>
                    <a:pt x="3515" y="2717"/>
                    <a:pt x="3515" y="1758"/>
                  </a:cubicBezTo>
                  <a:cubicBezTo>
                    <a:pt x="3515" y="776"/>
                    <a:pt x="2739" y="0"/>
                    <a:pt x="175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19"/>
            <p:cNvSpPr/>
            <p:nvPr/>
          </p:nvSpPr>
          <p:spPr>
            <a:xfrm>
              <a:off x="5421175" y="2256325"/>
              <a:ext cx="134700" cy="134700"/>
            </a:xfrm>
            <a:custGeom>
              <a:avLst/>
              <a:gdLst/>
              <a:ahLst/>
              <a:cxnLst/>
              <a:rect l="l" t="t" r="r" b="b"/>
              <a:pathLst>
                <a:path w="5388" h="5388" extrusionOk="0">
                  <a:moveTo>
                    <a:pt x="2694" y="389"/>
                  </a:moveTo>
                  <a:cubicBezTo>
                    <a:pt x="3972" y="389"/>
                    <a:pt x="4999" y="1416"/>
                    <a:pt x="4999" y="2694"/>
                  </a:cubicBezTo>
                  <a:cubicBezTo>
                    <a:pt x="4999" y="3972"/>
                    <a:pt x="3972" y="5022"/>
                    <a:pt x="2694" y="5022"/>
                  </a:cubicBezTo>
                  <a:cubicBezTo>
                    <a:pt x="1415" y="5022"/>
                    <a:pt x="365" y="3972"/>
                    <a:pt x="365" y="2694"/>
                  </a:cubicBezTo>
                  <a:cubicBezTo>
                    <a:pt x="365" y="1416"/>
                    <a:pt x="1415" y="389"/>
                    <a:pt x="2694" y="389"/>
                  </a:cubicBezTo>
                  <a:close/>
                  <a:moveTo>
                    <a:pt x="2694" y="1"/>
                  </a:moveTo>
                  <a:cubicBezTo>
                    <a:pt x="1210" y="1"/>
                    <a:pt x="0" y="1210"/>
                    <a:pt x="0" y="2694"/>
                  </a:cubicBezTo>
                  <a:cubicBezTo>
                    <a:pt x="0" y="4178"/>
                    <a:pt x="1210" y="5387"/>
                    <a:pt x="2694" y="5387"/>
                  </a:cubicBezTo>
                  <a:cubicBezTo>
                    <a:pt x="4177" y="5387"/>
                    <a:pt x="5387" y="4178"/>
                    <a:pt x="5387" y="2694"/>
                  </a:cubicBezTo>
                  <a:cubicBezTo>
                    <a:pt x="5387" y="1210"/>
                    <a:pt x="4177"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19"/>
            <p:cNvSpPr/>
            <p:nvPr/>
          </p:nvSpPr>
          <p:spPr>
            <a:xfrm>
              <a:off x="5444575" y="2279725"/>
              <a:ext cx="87900" cy="87900"/>
            </a:xfrm>
            <a:custGeom>
              <a:avLst/>
              <a:gdLst/>
              <a:ahLst/>
              <a:cxnLst/>
              <a:rect l="l" t="t" r="r" b="b"/>
              <a:pathLst>
                <a:path w="3516" h="3516" extrusionOk="0">
                  <a:moveTo>
                    <a:pt x="1758" y="0"/>
                  </a:moveTo>
                  <a:cubicBezTo>
                    <a:pt x="776" y="0"/>
                    <a:pt x="0" y="799"/>
                    <a:pt x="0" y="1758"/>
                  </a:cubicBezTo>
                  <a:cubicBezTo>
                    <a:pt x="0" y="2739"/>
                    <a:pt x="776" y="3516"/>
                    <a:pt x="1758" y="3516"/>
                  </a:cubicBezTo>
                  <a:cubicBezTo>
                    <a:pt x="2716" y="3516"/>
                    <a:pt x="3515" y="2739"/>
                    <a:pt x="3515" y="1758"/>
                  </a:cubicBezTo>
                  <a:cubicBezTo>
                    <a:pt x="3515" y="799"/>
                    <a:pt x="2716"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19"/>
            <p:cNvSpPr/>
            <p:nvPr/>
          </p:nvSpPr>
          <p:spPr>
            <a:xfrm>
              <a:off x="5459400" y="1912225"/>
              <a:ext cx="134700" cy="134700"/>
            </a:xfrm>
            <a:custGeom>
              <a:avLst/>
              <a:gdLst/>
              <a:ahLst/>
              <a:cxnLst/>
              <a:rect l="l" t="t" r="r" b="b"/>
              <a:pathLst>
                <a:path w="5388" h="5388" extrusionOk="0">
                  <a:moveTo>
                    <a:pt x="2694" y="366"/>
                  </a:moveTo>
                  <a:cubicBezTo>
                    <a:pt x="3972" y="366"/>
                    <a:pt x="4999" y="1416"/>
                    <a:pt x="4999" y="2694"/>
                  </a:cubicBezTo>
                  <a:cubicBezTo>
                    <a:pt x="4999" y="3973"/>
                    <a:pt x="3972" y="5000"/>
                    <a:pt x="2694" y="5000"/>
                  </a:cubicBezTo>
                  <a:cubicBezTo>
                    <a:pt x="1416" y="5000"/>
                    <a:pt x="389" y="3973"/>
                    <a:pt x="389" y="2694"/>
                  </a:cubicBezTo>
                  <a:cubicBezTo>
                    <a:pt x="389" y="1416"/>
                    <a:pt x="1416" y="366"/>
                    <a:pt x="2694" y="366"/>
                  </a:cubicBezTo>
                  <a:close/>
                  <a:moveTo>
                    <a:pt x="2694" y="1"/>
                  </a:moveTo>
                  <a:cubicBezTo>
                    <a:pt x="1210" y="1"/>
                    <a:pt x="1" y="1211"/>
                    <a:pt x="1" y="2694"/>
                  </a:cubicBezTo>
                  <a:cubicBezTo>
                    <a:pt x="1" y="4178"/>
                    <a:pt x="1210" y="5388"/>
                    <a:pt x="2694" y="5388"/>
                  </a:cubicBezTo>
                  <a:cubicBezTo>
                    <a:pt x="4178" y="5388"/>
                    <a:pt x="5387" y="4178"/>
                    <a:pt x="5387" y="2694"/>
                  </a:cubicBezTo>
                  <a:cubicBezTo>
                    <a:pt x="5387" y="1211"/>
                    <a:pt x="4178"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19"/>
            <p:cNvSpPr/>
            <p:nvPr/>
          </p:nvSpPr>
          <p:spPr>
            <a:xfrm>
              <a:off x="5482800" y="1935625"/>
              <a:ext cx="87900" cy="87900"/>
            </a:xfrm>
            <a:custGeom>
              <a:avLst/>
              <a:gdLst/>
              <a:ahLst/>
              <a:cxnLst/>
              <a:rect l="l" t="t" r="r" b="b"/>
              <a:pathLst>
                <a:path w="3516" h="3516" extrusionOk="0">
                  <a:moveTo>
                    <a:pt x="1758" y="1"/>
                  </a:moveTo>
                  <a:cubicBezTo>
                    <a:pt x="799" y="1"/>
                    <a:pt x="0" y="777"/>
                    <a:pt x="0" y="1758"/>
                  </a:cubicBezTo>
                  <a:cubicBezTo>
                    <a:pt x="0" y="2717"/>
                    <a:pt x="799" y="3516"/>
                    <a:pt x="1758" y="3516"/>
                  </a:cubicBezTo>
                  <a:cubicBezTo>
                    <a:pt x="2739" y="3516"/>
                    <a:pt x="3515" y="2717"/>
                    <a:pt x="3515" y="1758"/>
                  </a:cubicBezTo>
                  <a:cubicBezTo>
                    <a:pt x="3515" y="777"/>
                    <a:pt x="2739" y="1"/>
                    <a:pt x="17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19"/>
            <p:cNvSpPr/>
            <p:nvPr/>
          </p:nvSpPr>
          <p:spPr>
            <a:xfrm>
              <a:off x="4736975" y="1935625"/>
              <a:ext cx="87900" cy="87900"/>
            </a:xfrm>
            <a:custGeom>
              <a:avLst/>
              <a:gdLst/>
              <a:ahLst/>
              <a:cxnLst/>
              <a:rect l="l" t="t" r="r" b="b"/>
              <a:pathLst>
                <a:path w="3516" h="3516" extrusionOk="0">
                  <a:moveTo>
                    <a:pt x="1758" y="1"/>
                  </a:moveTo>
                  <a:cubicBezTo>
                    <a:pt x="777" y="1"/>
                    <a:pt x="1" y="777"/>
                    <a:pt x="1" y="1758"/>
                  </a:cubicBezTo>
                  <a:cubicBezTo>
                    <a:pt x="1" y="2717"/>
                    <a:pt x="777" y="3516"/>
                    <a:pt x="1758" y="3516"/>
                  </a:cubicBezTo>
                  <a:cubicBezTo>
                    <a:pt x="2717" y="3516"/>
                    <a:pt x="3516" y="2717"/>
                    <a:pt x="3516" y="1758"/>
                  </a:cubicBezTo>
                  <a:cubicBezTo>
                    <a:pt x="3516" y="777"/>
                    <a:pt x="2717" y="1"/>
                    <a:pt x="17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19"/>
            <p:cNvSpPr/>
            <p:nvPr/>
          </p:nvSpPr>
          <p:spPr>
            <a:xfrm>
              <a:off x="7044625" y="2632950"/>
              <a:ext cx="87900" cy="87325"/>
            </a:xfrm>
            <a:custGeom>
              <a:avLst/>
              <a:gdLst/>
              <a:ahLst/>
              <a:cxnLst/>
              <a:rect l="l" t="t" r="r" b="b"/>
              <a:pathLst>
                <a:path w="3516" h="3493" extrusionOk="0">
                  <a:moveTo>
                    <a:pt x="1758" y="0"/>
                  </a:moveTo>
                  <a:cubicBezTo>
                    <a:pt x="799" y="0"/>
                    <a:pt x="0" y="776"/>
                    <a:pt x="0" y="1735"/>
                  </a:cubicBezTo>
                  <a:cubicBezTo>
                    <a:pt x="0" y="2716"/>
                    <a:pt x="799" y="3493"/>
                    <a:pt x="1758" y="3493"/>
                  </a:cubicBezTo>
                  <a:cubicBezTo>
                    <a:pt x="2739" y="3493"/>
                    <a:pt x="3515" y="2716"/>
                    <a:pt x="3515" y="1735"/>
                  </a:cubicBezTo>
                  <a:cubicBezTo>
                    <a:pt x="3515" y="776"/>
                    <a:pt x="2739"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19"/>
            <p:cNvSpPr/>
            <p:nvPr/>
          </p:nvSpPr>
          <p:spPr>
            <a:xfrm>
              <a:off x="4222850" y="1085400"/>
              <a:ext cx="134675" cy="134675"/>
            </a:xfrm>
            <a:custGeom>
              <a:avLst/>
              <a:gdLst/>
              <a:ahLst/>
              <a:cxnLst/>
              <a:rect l="l" t="t" r="r" b="b"/>
              <a:pathLst>
                <a:path w="5387" h="5387" extrusionOk="0">
                  <a:moveTo>
                    <a:pt x="2694" y="388"/>
                  </a:moveTo>
                  <a:cubicBezTo>
                    <a:pt x="3972" y="388"/>
                    <a:pt x="5022" y="1415"/>
                    <a:pt x="5022" y="2694"/>
                  </a:cubicBezTo>
                  <a:cubicBezTo>
                    <a:pt x="5022" y="3972"/>
                    <a:pt x="3972" y="4999"/>
                    <a:pt x="2694" y="4999"/>
                  </a:cubicBezTo>
                  <a:cubicBezTo>
                    <a:pt x="1415" y="4999"/>
                    <a:pt x="388" y="3972"/>
                    <a:pt x="388" y="2694"/>
                  </a:cubicBezTo>
                  <a:cubicBezTo>
                    <a:pt x="388" y="1415"/>
                    <a:pt x="1415" y="388"/>
                    <a:pt x="2694" y="388"/>
                  </a:cubicBezTo>
                  <a:close/>
                  <a:moveTo>
                    <a:pt x="2694" y="0"/>
                  </a:moveTo>
                  <a:cubicBezTo>
                    <a:pt x="1210" y="0"/>
                    <a:pt x="0" y="1210"/>
                    <a:pt x="0" y="2694"/>
                  </a:cubicBezTo>
                  <a:cubicBezTo>
                    <a:pt x="0" y="4177"/>
                    <a:pt x="1210" y="5387"/>
                    <a:pt x="2694" y="5387"/>
                  </a:cubicBezTo>
                  <a:cubicBezTo>
                    <a:pt x="4177" y="5387"/>
                    <a:pt x="5387" y="4177"/>
                    <a:pt x="5387" y="2694"/>
                  </a:cubicBezTo>
                  <a:cubicBezTo>
                    <a:pt x="5387" y="1210"/>
                    <a:pt x="4177" y="0"/>
                    <a:pt x="2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19"/>
            <p:cNvSpPr/>
            <p:nvPr/>
          </p:nvSpPr>
          <p:spPr>
            <a:xfrm>
              <a:off x="4246800" y="1108775"/>
              <a:ext cx="87350" cy="87925"/>
            </a:xfrm>
            <a:custGeom>
              <a:avLst/>
              <a:gdLst/>
              <a:ahLst/>
              <a:cxnLst/>
              <a:rect l="l" t="t" r="r" b="b"/>
              <a:pathLst>
                <a:path w="3494" h="3517" extrusionOk="0">
                  <a:moveTo>
                    <a:pt x="1736" y="1"/>
                  </a:moveTo>
                  <a:cubicBezTo>
                    <a:pt x="777" y="1"/>
                    <a:pt x="1" y="800"/>
                    <a:pt x="1" y="1759"/>
                  </a:cubicBezTo>
                  <a:cubicBezTo>
                    <a:pt x="1" y="2717"/>
                    <a:pt x="777" y="3516"/>
                    <a:pt x="1736" y="3516"/>
                  </a:cubicBezTo>
                  <a:cubicBezTo>
                    <a:pt x="2717" y="3516"/>
                    <a:pt x="3493" y="2717"/>
                    <a:pt x="3493" y="1759"/>
                  </a:cubicBezTo>
                  <a:cubicBezTo>
                    <a:pt x="3493" y="800"/>
                    <a:pt x="2717" y="1"/>
                    <a:pt x="17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19"/>
            <p:cNvSpPr/>
            <p:nvPr/>
          </p:nvSpPr>
          <p:spPr>
            <a:xfrm>
              <a:off x="3502700" y="2585000"/>
              <a:ext cx="134700" cy="134700"/>
            </a:xfrm>
            <a:custGeom>
              <a:avLst/>
              <a:gdLst/>
              <a:ahLst/>
              <a:cxnLst/>
              <a:rect l="l" t="t" r="r" b="b"/>
              <a:pathLst>
                <a:path w="5388" h="5388" extrusionOk="0">
                  <a:moveTo>
                    <a:pt x="2694" y="389"/>
                  </a:moveTo>
                  <a:cubicBezTo>
                    <a:pt x="3972" y="389"/>
                    <a:pt x="4999" y="1416"/>
                    <a:pt x="4999" y="2694"/>
                  </a:cubicBezTo>
                  <a:cubicBezTo>
                    <a:pt x="4999" y="3973"/>
                    <a:pt x="3972" y="5000"/>
                    <a:pt x="2694" y="5000"/>
                  </a:cubicBezTo>
                  <a:cubicBezTo>
                    <a:pt x="1416" y="5000"/>
                    <a:pt x="389" y="3973"/>
                    <a:pt x="389" y="2694"/>
                  </a:cubicBezTo>
                  <a:cubicBezTo>
                    <a:pt x="389" y="1416"/>
                    <a:pt x="1416" y="389"/>
                    <a:pt x="2694" y="389"/>
                  </a:cubicBezTo>
                  <a:close/>
                  <a:moveTo>
                    <a:pt x="2694" y="1"/>
                  </a:moveTo>
                  <a:cubicBezTo>
                    <a:pt x="1210" y="1"/>
                    <a:pt x="1" y="1211"/>
                    <a:pt x="1" y="2694"/>
                  </a:cubicBezTo>
                  <a:cubicBezTo>
                    <a:pt x="1" y="4178"/>
                    <a:pt x="1210" y="5388"/>
                    <a:pt x="2694" y="5388"/>
                  </a:cubicBezTo>
                  <a:cubicBezTo>
                    <a:pt x="4178" y="5388"/>
                    <a:pt x="5387" y="4178"/>
                    <a:pt x="5387" y="2694"/>
                  </a:cubicBezTo>
                  <a:cubicBezTo>
                    <a:pt x="5387" y="1211"/>
                    <a:pt x="4178"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19"/>
            <p:cNvSpPr/>
            <p:nvPr/>
          </p:nvSpPr>
          <p:spPr>
            <a:xfrm>
              <a:off x="3526100" y="2608400"/>
              <a:ext cx="87900" cy="87900"/>
            </a:xfrm>
            <a:custGeom>
              <a:avLst/>
              <a:gdLst/>
              <a:ahLst/>
              <a:cxnLst/>
              <a:rect l="l" t="t" r="r" b="b"/>
              <a:pathLst>
                <a:path w="3516" h="3516" extrusionOk="0">
                  <a:moveTo>
                    <a:pt x="1758" y="1"/>
                  </a:moveTo>
                  <a:cubicBezTo>
                    <a:pt x="776" y="1"/>
                    <a:pt x="0" y="777"/>
                    <a:pt x="0" y="1758"/>
                  </a:cubicBezTo>
                  <a:cubicBezTo>
                    <a:pt x="0" y="2717"/>
                    <a:pt x="776" y="3516"/>
                    <a:pt x="1758" y="3516"/>
                  </a:cubicBezTo>
                  <a:cubicBezTo>
                    <a:pt x="2717" y="3516"/>
                    <a:pt x="3516" y="2717"/>
                    <a:pt x="3516" y="1758"/>
                  </a:cubicBezTo>
                  <a:cubicBezTo>
                    <a:pt x="3516" y="777"/>
                    <a:pt x="2717" y="1"/>
                    <a:pt x="17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19"/>
            <p:cNvSpPr/>
            <p:nvPr/>
          </p:nvSpPr>
          <p:spPr>
            <a:xfrm>
              <a:off x="2281550" y="1156150"/>
              <a:ext cx="134700" cy="134700"/>
            </a:xfrm>
            <a:custGeom>
              <a:avLst/>
              <a:gdLst/>
              <a:ahLst/>
              <a:cxnLst/>
              <a:rect l="l" t="t" r="r" b="b"/>
              <a:pathLst>
                <a:path w="5388" h="5388" extrusionOk="0">
                  <a:moveTo>
                    <a:pt x="2694" y="366"/>
                  </a:moveTo>
                  <a:cubicBezTo>
                    <a:pt x="3972" y="366"/>
                    <a:pt x="4999" y="1416"/>
                    <a:pt x="4999" y="2694"/>
                  </a:cubicBezTo>
                  <a:cubicBezTo>
                    <a:pt x="4999" y="3972"/>
                    <a:pt x="3972" y="4999"/>
                    <a:pt x="2694" y="4999"/>
                  </a:cubicBezTo>
                  <a:cubicBezTo>
                    <a:pt x="1416" y="4999"/>
                    <a:pt x="366" y="3972"/>
                    <a:pt x="366" y="2694"/>
                  </a:cubicBezTo>
                  <a:cubicBezTo>
                    <a:pt x="366" y="1416"/>
                    <a:pt x="1416" y="366"/>
                    <a:pt x="2694" y="366"/>
                  </a:cubicBezTo>
                  <a:close/>
                  <a:moveTo>
                    <a:pt x="2694" y="0"/>
                  </a:moveTo>
                  <a:cubicBezTo>
                    <a:pt x="1210" y="0"/>
                    <a:pt x="0" y="1210"/>
                    <a:pt x="0" y="2694"/>
                  </a:cubicBezTo>
                  <a:cubicBezTo>
                    <a:pt x="0" y="4178"/>
                    <a:pt x="1210" y="5387"/>
                    <a:pt x="2694" y="5387"/>
                  </a:cubicBezTo>
                  <a:cubicBezTo>
                    <a:pt x="4177" y="5387"/>
                    <a:pt x="5387" y="4178"/>
                    <a:pt x="5387" y="2694"/>
                  </a:cubicBezTo>
                  <a:cubicBezTo>
                    <a:pt x="5387" y="1210"/>
                    <a:pt x="4177" y="0"/>
                    <a:pt x="2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19"/>
            <p:cNvSpPr/>
            <p:nvPr/>
          </p:nvSpPr>
          <p:spPr>
            <a:xfrm>
              <a:off x="2304950" y="1179550"/>
              <a:ext cx="87325" cy="87900"/>
            </a:xfrm>
            <a:custGeom>
              <a:avLst/>
              <a:gdLst/>
              <a:ahLst/>
              <a:cxnLst/>
              <a:rect l="l" t="t" r="r" b="b"/>
              <a:pathLst>
                <a:path w="3493" h="3516" extrusionOk="0">
                  <a:moveTo>
                    <a:pt x="1758" y="0"/>
                  </a:moveTo>
                  <a:cubicBezTo>
                    <a:pt x="776" y="0"/>
                    <a:pt x="0" y="776"/>
                    <a:pt x="0" y="1758"/>
                  </a:cubicBezTo>
                  <a:cubicBezTo>
                    <a:pt x="0" y="2717"/>
                    <a:pt x="776" y="3515"/>
                    <a:pt x="1758" y="3515"/>
                  </a:cubicBezTo>
                  <a:cubicBezTo>
                    <a:pt x="2716" y="3515"/>
                    <a:pt x="3493" y="2717"/>
                    <a:pt x="3493" y="1758"/>
                  </a:cubicBezTo>
                  <a:cubicBezTo>
                    <a:pt x="3493" y="776"/>
                    <a:pt x="2716"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19"/>
            <p:cNvSpPr/>
            <p:nvPr/>
          </p:nvSpPr>
          <p:spPr>
            <a:xfrm>
              <a:off x="1577950" y="1004925"/>
              <a:ext cx="94750" cy="94750"/>
            </a:xfrm>
            <a:custGeom>
              <a:avLst/>
              <a:gdLst/>
              <a:ahLst/>
              <a:cxnLst/>
              <a:rect l="l" t="t" r="r" b="b"/>
              <a:pathLst>
                <a:path w="3790" h="3790" extrusionOk="0">
                  <a:moveTo>
                    <a:pt x="1895" y="366"/>
                  </a:moveTo>
                  <a:cubicBezTo>
                    <a:pt x="2717" y="366"/>
                    <a:pt x="3402" y="1051"/>
                    <a:pt x="3402" y="1895"/>
                  </a:cubicBezTo>
                  <a:cubicBezTo>
                    <a:pt x="3402" y="2717"/>
                    <a:pt x="2717" y="3402"/>
                    <a:pt x="1895" y="3402"/>
                  </a:cubicBezTo>
                  <a:cubicBezTo>
                    <a:pt x="1051" y="3402"/>
                    <a:pt x="366" y="2717"/>
                    <a:pt x="366" y="1895"/>
                  </a:cubicBezTo>
                  <a:cubicBezTo>
                    <a:pt x="366" y="1051"/>
                    <a:pt x="1051" y="366"/>
                    <a:pt x="1895" y="366"/>
                  </a:cubicBezTo>
                  <a:close/>
                  <a:moveTo>
                    <a:pt x="1895" y="1"/>
                  </a:moveTo>
                  <a:cubicBezTo>
                    <a:pt x="845" y="1"/>
                    <a:pt x="1" y="845"/>
                    <a:pt x="1" y="1895"/>
                  </a:cubicBezTo>
                  <a:cubicBezTo>
                    <a:pt x="1" y="2922"/>
                    <a:pt x="845" y="3790"/>
                    <a:pt x="1895" y="3790"/>
                  </a:cubicBezTo>
                  <a:cubicBezTo>
                    <a:pt x="2922" y="3790"/>
                    <a:pt x="3790" y="2922"/>
                    <a:pt x="3790" y="1895"/>
                  </a:cubicBezTo>
                  <a:cubicBezTo>
                    <a:pt x="3790" y="845"/>
                    <a:pt x="2922" y="1"/>
                    <a:pt x="18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19"/>
            <p:cNvSpPr/>
            <p:nvPr/>
          </p:nvSpPr>
          <p:spPr>
            <a:xfrm>
              <a:off x="1595075" y="1022050"/>
              <a:ext cx="59950" cy="59950"/>
            </a:xfrm>
            <a:custGeom>
              <a:avLst/>
              <a:gdLst/>
              <a:ahLst/>
              <a:cxnLst/>
              <a:rect l="l" t="t" r="r" b="b"/>
              <a:pathLst>
                <a:path w="2398" h="2398" extrusionOk="0">
                  <a:moveTo>
                    <a:pt x="1210" y="1"/>
                  </a:moveTo>
                  <a:cubicBezTo>
                    <a:pt x="548" y="1"/>
                    <a:pt x="1" y="548"/>
                    <a:pt x="1" y="1210"/>
                  </a:cubicBezTo>
                  <a:cubicBezTo>
                    <a:pt x="1" y="1872"/>
                    <a:pt x="548" y="2397"/>
                    <a:pt x="1210" y="2397"/>
                  </a:cubicBezTo>
                  <a:cubicBezTo>
                    <a:pt x="1872" y="2397"/>
                    <a:pt x="2397" y="1872"/>
                    <a:pt x="2397" y="1210"/>
                  </a:cubicBezTo>
                  <a:cubicBezTo>
                    <a:pt x="2397" y="548"/>
                    <a:pt x="1872" y="1"/>
                    <a:pt x="12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19"/>
            <p:cNvSpPr/>
            <p:nvPr/>
          </p:nvSpPr>
          <p:spPr>
            <a:xfrm>
              <a:off x="2892125" y="1170425"/>
              <a:ext cx="106150" cy="106150"/>
            </a:xfrm>
            <a:custGeom>
              <a:avLst/>
              <a:gdLst/>
              <a:ahLst/>
              <a:cxnLst/>
              <a:rect l="l" t="t" r="r" b="b"/>
              <a:pathLst>
                <a:path w="4246" h="4246" extrusionOk="0">
                  <a:moveTo>
                    <a:pt x="2123" y="0"/>
                  </a:moveTo>
                  <a:cubicBezTo>
                    <a:pt x="959" y="0"/>
                    <a:pt x="0" y="936"/>
                    <a:pt x="0" y="2123"/>
                  </a:cubicBezTo>
                  <a:cubicBezTo>
                    <a:pt x="0" y="3287"/>
                    <a:pt x="959" y="4246"/>
                    <a:pt x="2123" y="4246"/>
                  </a:cubicBezTo>
                  <a:cubicBezTo>
                    <a:pt x="3310" y="4246"/>
                    <a:pt x="4246" y="3287"/>
                    <a:pt x="4246" y="2123"/>
                  </a:cubicBezTo>
                  <a:cubicBezTo>
                    <a:pt x="4246" y="936"/>
                    <a:pt x="3310"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19"/>
            <p:cNvSpPr/>
            <p:nvPr/>
          </p:nvSpPr>
          <p:spPr>
            <a:xfrm>
              <a:off x="7004675" y="1366150"/>
              <a:ext cx="106150" cy="106150"/>
            </a:xfrm>
            <a:custGeom>
              <a:avLst/>
              <a:gdLst/>
              <a:ahLst/>
              <a:cxnLst/>
              <a:rect l="l" t="t" r="r" b="b"/>
              <a:pathLst>
                <a:path w="4246" h="4246" extrusionOk="0">
                  <a:moveTo>
                    <a:pt x="2123" y="0"/>
                  </a:moveTo>
                  <a:cubicBezTo>
                    <a:pt x="936" y="0"/>
                    <a:pt x="0" y="959"/>
                    <a:pt x="0" y="2123"/>
                  </a:cubicBezTo>
                  <a:cubicBezTo>
                    <a:pt x="0" y="3310"/>
                    <a:pt x="936" y="4246"/>
                    <a:pt x="2123" y="4246"/>
                  </a:cubicBezTo>
                  <a:cubicBezTo>
                    <a:pt x="3287" y="4246"/>
                    <a:pt x="4246" y="3310"/>
                    <a:pt x="4246" y="2123"/>
                  </a:cubicBezTo>
                  <a:cubicBezTo>
                    <a:pt x="4246" y="959"/>
                    <a:pt x="3287"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19"/>
            <p:cNvSpPr/>
            <p:nvPr/>
          </p:nvSpPr>
          <p:spPr>
            <a:xfrm>
              <a:off x="6446600" y="2270600"/>
              <a:ext cx="106150" cy="106150"/>
            </a:xfrm>
            <a:custGeom>
              <a:avLst/>
              <a:gdLst/>
              <a:ahLst/>
              <a:cxnLst/>
              <a:rect l="l" t="t" r="r" b="b"/>
              <a:pathLst>
                <a:path w="4246" h="4246" extrusionOk="0">
                  <a:moveTo>
                    <a:pt x="2123" y="0"/>
                  </a:moveTo>
                  <a:cubicBezTo>
                    <a:pt x="959" y="0"/>
                    <a:pt x="0" y="959"/>
                    <a:pt x="0" y="2123"/>
                  </a:cubicBezTo>
                  <a:cubicBezTo>
                    <a:pt x="0" y="3310"/>
                    <a:pt x="959" y="4246"/>
                    <a:pt x="2123" y="4246"/>
                  </a:cubicBezTo>
                  <a:cubicBezTo>
                    <a:pt x="3310" y="4246"/>
                    <a:pt x="4246" y="3310"/>
                    <a:pt x="4246" y="2123"/>
                  </a:cubicBezTo>
                  <a:cubicBezTo>
                    <a:pt x="4246" y="959"/>
                    <a:pt x="3310"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19"/>
            <p:cNvSpPr/>
            <p:nvPr/>
          </p:nvSpPr>
          <p:spPr>
            <a:xfrm>
              <a:off x="6258275" y="3300575"/>
              <a:ext cx="69650" cy="69650"/>
            </a:xfrm>
            <a:custGeom>
              <a:avLst/>
              <a:gdLst/>
              <a:ahLst/>
              <a:cxnLst/>
              <a:rect l="l" t="t" r="r" b="b"/>
              <a:pathLst>
                <a:path w="2786" h="2786" extrusionOk="0">
                  <a:moveTo>
                    <a:pt x="1393" y="1"/>
                  </a:moveTo>
                  <a:cubicBezTo>
                    <a:pt x="617" y="1"/>
                    <a:pt x="1" y="617"/>
                    <a:pt x="1" y="1393"/>
                  </a:cubicBezTo>
                  <a:cubicBezTo>
                    <a:pt x="1" y="2146"/>
                    <a:pt x="617" y="2786"/>
                    <a:pt x="1393" y="2786"/>
                  </a:cubicBezTo>
                  <a:cubicBezTo>
                    <a:pt x="2169" y="2786"/>
                    <a:pt x="2786" y="2146"/>
                    <a:pt x="2786" y="1393"/>
                  </a:cubicBezTo>
                  <a:cubicBezTo>
                    <a:pt x="2786" y="617"/>
                    <a:pt x="2169" y="1"/>
                    <a:pt x="13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19"/>
            <p:cNvSpPr/>
            <p:nvPr/>
          </p:nvSpPr>
          <p:spPr>
            <a:xfrm>
              <a:off x="4746100" y="3030675"/>
              <a:ext cx="69650" cy="69075"/>
            </a:xfrm>
            <a:custGeom>
              <a:avLst/>
              <a:gdLst/>
              <a:ahLst/>
              <a:cxnLst/>
              <a:rect l="l" t="t" r="r" b="b"/>
              <a:pathLst>
                <a:path w="2786" h="2763" extrusionOk="0">
                  <a:moveTo>
                    <a:pt x="1393" y="0"/>
                  </a:moveTo>
                  <a:cubicBezTo>
                    <a:pt x="617" y="0"/>
                    <a:pt x="1" y="617"/>
                    <a:pt x="1" y="1393"/>
                  </a:cubicBezTo>
                  <a:cubicBezTo>
                    <a:pt x="1" y="2146"/>
                    <a:pt x="617" y="2762"/>
                    <a:pt x="1393" y="2762"/>
                  </a:cubicBezTo>
                  <a:cubicBezTo>
                    <a:pt x="2169" y="2762"/>
                    <a:pt x="2786" y="2146"/>
                    <a:pt x="2786" y="1393"/>
                  </a:cubicBezTo>
                  <a:cubicBezTo>
                    <a:pt x="2786" y="617"/>
                    <a:pt x="2169" y="0"/>
                    <a:pt x="13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19"/>
            <p:cNvSpPr/>
            <p:nvPr/>
          </p:nvSpPr>
          <p:spPr>
            <a:xfrm>
              <a:off x="5111875" y="1378700"/>
              <a:ext cx="106175" cy="106150"/>
            </a:xfrm>
            <a:custGeom>
              <a:avLst/>
              <a:gdLst/>
              <a:ahLst/>
              <a:cxnLst/>
              <a:rect l="l" t="t" r="r" b="b"/>
              <a:pathLst>
                <a:path w="4247" h="4246" extrusionOk="0">
                  <a:moveTo>
                    <a:pt x="2124" y="0"/>
                  </a:moveTo>
                  <a:cubicBezTo>
                    <a:pt x="960" y="0"/>
                    <a:pt x="1" y="959"/>
                    <a:pt x="1" y="2123"/>
                  </a:cubicBezTo>
                  <a:cubicBezTo>
                    <a:pt x="1" y="3310"/>
                    <a:pt x="960" y="4246"/>
                    <a:pt x="2124" y="4246"/>
                  </a:cubicBezTo>
                  <a:cubicBezTo>
                    <a:pt x="3288" y="4246"/>
                    <a:pt x="4246" y="3310"/>
                    <a:pt x="4246" y="2123"/>
                  </a:cubicBezTo>
                  <a:cubicBezTo>
                    <a:pt x="4246" y="959"/>
                    <a:pt x="3288" y="0"/>
                    <a:pt x="21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19"/>
            <p:cNvSpPr/>
            <p:nvPr/>
          </p:nvSpPr>
          <p:spPr>
            <a:xfrm>
              <a:off x="5692225" y="1404950"/>
              <a:ext cx="75350" cy="74775"/>
            </a:xfrm>
            <a:custGeom>
              <a:avLst/>
              <a:gdLst/>
              <a:ahLst/>
              <a:cxnLst/>
              <a:rect l="l" t="t" r="r" b="b"/>
              <a:pathLst>
                <a:path w="3014" h="2991" extrusionOk="0">
                  <a:moveTo>
                    <a:pt x="1507" y="0"/>
                  </a:moveTo>
                  <a:cubicBezTo>
                    <a:pt x="685" y="0"/>
                    <a:pt x="0" y="662"/>
                    <a:pt x="0" y="1507"/>
                  </a:cubicBezTo>
                  <a:cubicBezTo>
                    <a:pt x="0" y="2328"/>
                    <a:pt x="685" y="2990"/>
                    <a:pt x="1507" y="2990"/>
                  </a:cubicBezTo>
                  <a:cubicBezTo>
                    <a:pt x="2328" y="2990"/>
                    <a:pt x="3013" y="2328"/>
                    <a:pt x="3013" y="1507"/>
                  </a:cubicBezTo>
                  <a:cubicBezTo>
                    <a:pt x="3013" y="662"/>
                    <a:pt x="2328" y="0"/>
                    <a:pt x="150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19"/>
            <p:cNvSpPr/>
            <p:nvPr/>
          </p:nvSpPr>
          <p:spPr>
            <a:xfrm>
              <a:off x="5821750" y="1469425"/>
              <a:ext cx="79350" cy="79350"/>
            </a:xfrm>
            <a:custGeom>
              <a:avLst/>
              <a:gdLst/>
              <a:ahLst/>
              <a:cxnLst/>
              <a:rect l="l" t="t" r="r" b="b"/>
              <a:pathLst>
                <a:path w="3174" h="3174" extrusionOk="0">
                  <a:moveTo>
                    <a:pt x="1598" y="1"/>
                  </a:moveTo>
                  <a:cubicBezTo>
                    <a:pt x="708" y="1"/>
                    <a:pt x="1" y="708"/>
                    <a:pt x="1" y="1575"/>
                  </a:cubicBezTo>
                  <a:cubicBezTo>
                    <a:pt x="1" y="2466"/>
                    <a:pt x="708" y="3173"/>
                    <a:pt x="1598" y="3173"/>
                  </a:cubicBezTo>
                  <a:cubicBezTo>
                    <a:pt x="2466" y="3173"/>
                    <a:pt x="3173" y="2466"/>
                    <a:pt x="3173" y="1575"/>
                  </a:cubicBezTo>
                  <a:cubicBezTo>
                    <a:pt x="3173" y="708"/>
                    <a:pt x="2466" y="1"/>
                    <a:pt x="15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19"/>
            <p:cNvSpPr/>
            <p:nvPr/>
          </p:nvSpPr>
          <p:spPr>
            <a:xfrm>
              <a:off x="3572900" y="2384150"/>
              <a:ext cx="139825" cy="139250"/>
            </a:xfrm>
            <a:custGeom>
              <a:avLst/>
              <a:gdLst/>
              <a:ahLst/>
              <a:cxnLst/>
              <a:rect l="l" t="t" r="r" b="b"/>
              <a:pathLst>
                <a:path w="5593" h="5570" extrusionOk="0">
                  <a:moveTo>
                    <a:pt x="2808" y="0"/>
                  </a:moveTo>
                  <a:cubicBezTo>
                    <a:pt x="1255" y="0"/>
                    <a:pt x="0" y="1233"/>
                    <a:pt x="0" y="2785"/>
                  </a:cubicBezTo>
                  <a:cubicBezTo>
                    <a:pt x="0" y="4314"/>
                    <a:pt x="1255" y="5570"/>
                    <a:pt x="2808" y="5570"/>
                  </a:cubicBezTo>
                  <a:cubicBezTo>
                    <a:pt x="4337" y="5570"/>
                    <a:pt x="5592" y="4314"/>
                    <a:pt x="5592" y="2785"/>
                  </a:cubicBezTo>
                  <a:cubicBezTo>
                    <a:pt x="5592" y="1233"/>
                    <a:pt x="4337" y="0"/>
                    <a:pt x="28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19"/>
            <p:cNvSpPr/>
            <p:nvPr/>
          </p:nvSpPr>
          <p:spPr>
            <a:xfrm>
              <a:off x="5419450" y="2995300"/>
              <a:ext cx="139825" cy="139825"/>
            </a:xfrm>
            <a:custGeom>
              <a:avLst/>
              <a:gdLst/>
              <a:ahLst/>
              <a:cxnLst/>
              <a:rect l="l" t="t" r="r" b="b"/>
              <a:pathLst>
                <a:path w="5593" h="5593" extrusionOk="0">
                  <a:moveTo>
                    <a:pt x="2785" y="0"/>
                  </a:moveTo>
                  <a:cubicBezTo>
                    <a:pt x="1256" y="0"/>
                    <a:pt x="1" y="1256"/>
                    <a:pt x="1" y="2808"/>
                  </a:cubicBezTo>
                  <a:cubicBezTo>
                    <a:pt x="1" y="4337"/>
                    <a:pt x="1256" y="5592"/>
                    <a:pt x="2785" y="5592"/>
                  </a:cubicBezTo>
                  <a:cubicBezTo>
                    <a:pt x="4338" y="5592"/>
                    <a:pt x="5593" y="4337"/>
                    <a:pt x="5593" y="2808"/>
                  </a:cubicBezTo>
                  <a:cubicBezTo>
                    <a:pt x="5593" y="1256"/>
                    <a:pt x="4338" y="0"/>
                    <a:pt x="27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19"/>
            <p:cNvSpPr/>
            <p:nvPr/>
          </p:nvSpPr>
          <p:spPr>
            <a:xfrm>
              <a:off x="3311550" y="1787275"/>
              <a:ext cx="65075" cy="65075"/>
            </a:xfrm>
            <a:custGeom>
              <a:avLst/>
              <a:gdLst/>
              <a:ahLst/>
              <a:cxnLst/>
              <a:rect l="l" t="t" r="r" b="b"/>
              <a:pathLst>
                <a:path w="2603" h="2603" extrusionOk="0">
                  <a:moveTo>
                    <a:pt x="1301" y="0"/>
                  </a:moveTo>
                  <a:cubicBezTo>
                    <a:pt x="594" y="0"/>
                    <a:pt x="0" y="571"/>
                    <a:pt x="0" y="1301"/>
                  </a:cubicBezTo>
                  <a:cubicBezTo>
                    <a:pt x="0" y="2009"/>
                    <a:pt x="594" y="2602"/>
                    <a:pt x="1301" y="2602"/>
                  </a:cubicBezTo>
                  <a:cubicBezTo>
                    <a:pt x="2009" y="2602"/>
                    <a:pt x="2602" y="2009"/>
                    <a:pt x="2602" y="1301"/>
                  </a:cubicBezTo>
                  <a:cubicBezTo>
                    <a:pt x="2602" y="571"/>
                    <a:pt x="2009" y="0"/>
                    <a:pt x="13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19"/>
            <p:cNvSpPr/>
            <p:nvPr/>
          </p:nvSpPr>
          <p:spPr>
            <a:xfrm>
              <a:off x="3501550" y="1519075"/>
              <a:ext cx="143825" cy="144400"/>
            </a:xfrm>
            <a:custGeom>
              <a:avLst/>
              <a:gdLst/>
              <a:ahLst/>
              <a:cxnLst/>
              <a:rect l="l" t="t" r="r" b="b"/>
              <a:pathLst>
                <a:path w="5753" h="5776" extrusionOk="0">
                  <a:moveTo>
                    <a:pt x="2877" y="388"/>
                  </a:moveTo>
                  <a:cubicBezTo>
                    <a:pt x="4246" y="388"/>
                    <a:pt x="5388" y="1507"/>
                    <a:pt x="5388" y="2899"/>
                  </a:cubicBezTo>
                  <a:cubicBezTo>
                    <a:pt x="5388" y="4269"/>
                    <a:pt x="4246" y="5410"/>
                    <a:pt x="2877" y="5410"/>
                  </a:cubicBezTo>
                  <a:cubicBezTo>
                    <a:pt x="1485" y="5410"/>
                    <a:pt x="366" y="4269"/>
                    <a:pt x="366" y="2899"/>
                  </a:cubicBezTo>
                  <a:cubicBezTo>
                    <a:pt x="366" y="1507"/>
                    <a:pt x="1485" y="388"/>
                    <a:pt x="2877" y="388"/>
                  </a:cubicBezTo>
                  <a:close/>
                  <a:moveTo>
                    <a:pt x="2877" y="0"/>
                  </a:moveTo>
                  <a:cubicBezTo>
                    <a:pt x="1279" y="0"/>
                    <a:pt x="1" y="1301"/>
                    <a:pt x="1" y="2899"/>
                  </a:cubicBezTo>
                  <a:cubicBezTo>
                    <a:pt x="1" y="4497"/>
                    <a:pt x="1279" y="5775"/>
                    <a:pt x="2877" y="5775"/>
                  </a:cubicBezTo>
                  <a:cubicBezTo>
                    <a:pt x="4475" y="5775"/>
                    <a:pt x="5753" y="4497"/>
                    <a:pt x="5753" y="2899"/>
                  </a:cubicBezTo>
                  <a:cubicBezTo>
                    <a:pt x="5753" y="1301"/>
                    <a:pt x="4475" y="0"/>
                    <a:pt x="28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19"/>
            <p:cNvSpPr/>
            <p:nvPr/>
          </p:nvSpPr>
          <p:spPr>
            <a:xfrm>
              <a:off x="3526675" y="1544750"/>
              <a:ext cx="93600" cy="93050"/>
            </a:xfrm>
            <a:custGeom>
              <a:avLst/>
              <a:gdLst/>
              <a:ahLst/>
              <a:cxnLst/>
              <a:rect l="l" t="t" r="r" b="b"/>
              <a:pathLst>
                <a:path w="3744" h="3722" extrusionOk="0">
                  <a:moveTo>
                    <a:pt x="1872" y="0"/>
                  </a:moveTo>
                  <a:cubicBezTo>
                    <a:pt x="845" y="0"/>
                    <a:pt x="0" y="845"/>
                    <a:pt x="0" y="1872"/>
                  </a:cubicBezTo>
                  <a:cubicBezTo>
                    <a:pt x="0" y="2899"/>
                    <a:pt x="845" y="3721"/>
                    <a:pt x="1872" y="3721"/>
                  </a:cubicBezTo>
                  <a:cubicBezTo>
                    <a:pt x="2899" y="3721"/>
                    <a:pt x="3744" y="2899"/>
                    <a:pt x="3744" y="1872"/>
                  </a:cubicBezTo>
                  <a:cubicBezTo>
                    <a:pt x="3744" y="845"/>
                    <a:pt x="2899" y="0"/>
                    <a:pt x="18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19"/>
            <p:cNvSpPr/>
            <p:nvPr/>
          </p:nvSpPr>
          <p:spPr>
            <a:xfrm>
              <a:off x="1930050" y="1563575"/>
              <a:ext cx="106150" cy="106175"/>
            </a:xfrm>
            <a:custGeom>
              <a:avLst/>
              <a:gdLst/>
              <a:ahLst/>
              <a:cxnLst/>
              <a:rect l="l" t="t" r="r" b="b"/>
              <a:pathLst>
                <a:path w="4246" h="4247" extrusionOk="0">
                  <a:moveTo>
                    <a:pt x="2123" y="1"/>
                  </a:moveTo>
                  <a:cubicBezTo>
                    <a:pt x="959" y="1"/>
                    <a:pt x="0" y="937"/>
                    <a:pt x="0" y="2123"/>
                  </a:cubicBezTo>
                  <a:cubicBezTo>
                    <a:pt x="0" y="3288"/>
                    <a:pt x="959" y="4246"/>
                    <a:pt x="2123" y="4246"/>
                  </a:cubicBezTo>
                  <a:cubicBezTo>
                    <a:pt x="3310" y="4246"/>
                    <a:pt x="4246" y="3288"/>
                    <a:pt x="4246" y="2123"/>
                  </a:cubicBezTo>
                  <a:cubicBezTo>
                    <a:pt x="4246" y="937"/>
                    <a:pt x="3310"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19"/>
            <p:cNvSpPr/>
            <p:nvPr/>
          </p:nvSpPr>
          <p:spPr>
            <a:xfrm>
              <a:off x="1621325" y="1563575"/>
              <a:ext cx="106175" cy="106175"/>
            </a:xfrm>
            <a:custGeom>
              <a:avLst/>
              <a:gdLst/>
              <a:ahLst/>
              <a:cxnLst/>
              <a:rect l="l" t="t" r="r" b="b"/>
              <a:pathLst>
                <a:path w="4247" h="4247" extrusionOk="0">
                  <a:moveTo>
                    <a:pt x="2123" y="1"/>
                  </a:moveTo>
                  <a:cubicBezTo>
                    <a:pt x="936" y="1"/>
                    <a:pt x="1" y="937"/>
                    <a:pt x="1" y="2123"/>
                  </a:cubicBezTo>
                  <a:cubicBezTo>
                    <a:pt x="1" y="3288"/>
                    <a:pt x="936" y="4246"/>
                    <a:pt x="2123" y="4246"/>
                  </a:cubicBezTo>
                  <a:cubicBezTo>
                    <a:pt x="3287" y="4246"/>
                    <a:pt x="4246" y="3288"/>
                    <a:pt x="4246" y="2123"/>
                  </a:cubicBezTo>
                  <a:cubicBezTo>
                    <a:pt x="4246" y="937"/>
                    <a:pt x="3287"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19"/>
            <p:cNvSpPr/>
            <p:nvPr/>
          </p:nvSpPr>
          <p:spPr>
            <a:xfrm>
              <a:off x="944550" y="1765575"/>
              <a:ext cx="106175" cy="106175"/>
            </a:xfrm>
            <a:custGeom>
              <a:avLst/>
              <a:gdLst/>
              <a:ahLst/>
              <a:cxnLst/>
              <a:rect l="l" t="t" r="r" b="b"/>
              <a:pathLst>
                <a:path w="4247" h="4247" extrusionOk="0">
                  <a:moveTo>
                    <a:pt x="2123" y="1"/>
                  </a:moveTo>
                  <a:cubicBezTo>
                    <a:pt x="959" y="1"/>
                    <a:pt x="1" y="960"/>
                    <a:pt x="1" y="2124"/>
                  </a:cubicBezTo>
                  <a:cubicBezTo>
                    <a:pt x="1" y="3311"/>
                    <a:pt x="959" y="4246"/>
                    <a:pt x="2123" y="4246"/>
                  </a:cubicBezTo>
                  <a:cubicBezTo>
                    <a:pt x="3310" y="4246"/>
                    <a:pt x="4246" y="3311"/>
                    <a:pt x="4246" y="2124"/>
                  </a:cubicBezTo>
                  <a:cubicBezTo>
                    <a:pt x="4246" y="960"/>
                    <a:pt x="3310"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19"/>
            <p:cNvSpPr/>
            <p:nvPr/>
          </p:nvSpPr>
          <p:spPr>
            <a:xfrm>
              <a:off x="496050" y="1323925"/>
              <a:ext cx="106150" cy="106150"/>
            </a:xfrm>
            <a:custGeom>
              <a:avLst/>
              <a:gdLst/>
              <a:ahLst/>
              <a:cxnLst/>
              <a:rect l="l" t="t" r="r" b="b"/>
              <a:pathLst>
                <a:path w="4246" h="4246" extrusionOk="0">
                  <a:moveTo>
                    <a:pt x="2123" y="0"/>
                  </a:moveTo>
                  <a:cubicBezTo>
                    <a:pt x="959" y="0"/>
                    <a:pt x="0" y="936"/>
                    <a:pt x="0" y="2123"/>
                  </a:cubicBezTo>
                  <a:cubicBezTo>
                    <a:pt x="0" y="3287"/>
                    <a:pt x="959" y="4246"/>
                    <a:pt x="2123" y="4246"/>
                  </a:cubicBezTo>
                  <a:cubicBezTo>
                    <a:pt x="3287" y="4246"/>
                    <a:pt x="4246" y="3287"/>
                    <a:pt x="4246" y="2123"/>
                  </a:cubicBezTo>
                  <a:cubicBezTo>
                    <a:pt x="4246" y="936"/>
                    <a:pt x="3287"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19"/>
            <p:cNvSpPr/>
            <p:nvPr/>
          </p:nvSpPr>
          <p:spPr>
            <a:xfrm>
              <a:off x="3168300" y="1186975"/>
              <a:ext cx="72500" cy="73050"/>
            </a:xfrm>
            <a:custGeom>
              <a:avLst/>
              <a:gdLst/>
              <a:ahLst/>
              <a:cxnLst/>
              <a:rect l="l" t="t" r="r" b="b"/>
              <a:pathLst>
                <a:path w="2900" h="2922" extrusionOk="0">
                  <a:moveTo>
                    <a:pt x="1462" y="0"/>
                  </a:moveTo>
                  <a:cubicBezTo>
                    <a:pt x="640" y="0"/>
                    <a:pt x="1" y="639"/>
                    <a:pt x="1" y="1461"/>
                  </a:cubicBezTo>
                  <a:cubicBezTo>
                    <a:pt x="1" y="2260"/>
                    <a:pt x="640" y="2922"/>
                    <a:pt x="1462" y="2922"/>
                  </a:cubicBezTo>
                  <a:cubicBezTo>
                    <a:pt x="2261" y="2922"/>
                    <a:pt x="2900" y="2260"/>
                    <a:pt x="2900" y="1461"/>
                  </a:cubicBezTo>
                  <a:cubicBezTo>
                    <a:pt x="2900" y="639"/>
                    <a:pt x="2261" y="0"/>
                    <a:pt x="14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19"/>
            <p:cNvSpPr/>
            <p:nvPr/>
          </p:nvSpPr>
          <p:spPr>
            <a:xfrm>
              <a:off x="1238425" y="1362725"/>
              <a:ext cx="73075" cy="73050"/>
            </a:xfrm>
            <a:custGeom>
              <a:avLst/>
              <a:gdLst/>
              <a:ahLst/>
              <a:cxnLst/>
              <a:rect l="l" t="t" r="r" b="b"/>
              <a:pathLst>
                <a:path w="2923" h="2922" extrusionOk="0">
                  <a:moveTo>
                    <a:pt x="1462" y="0"/>
                  </a:moveTo>
                  <a:cubicBezTo>
                    <a:pt x="640" y="0"/>
                    <a:pt x="1" y="662"/>
                    <a:pt x="1" y="1461"/>
                  </a:cubicBezTo>
                  <a:cubicBezTo>
                    <a:pt x="1" y="2260"/>
                    <a:pt x="640" y="2922"/>
                    <a:pt x="1462" y="2922"/>
                  </a:cubicBezTo>
                  <a:cubicBezTo>
                    <a:pt x="2260" y="2922"/>
                    <a:pt x="2922" y="2260"/>
                    <a:pt x="2922" y="1461"/>
                  </a:cubicBezTo>
                  <a:cubicBezTo>
                    <a:pt x="2922" y="662"/>
                    <a:pt x="2260" y="0"/>
                    <a:pt x="14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19"/>
            <p:cNvSpPr/>
            <p:nvPr/>
          </p:nvSpPr>
          <p:spPr>
            <a:xfrm>
              <a:off x="2281550" y="832600"/>
              <a:ext cx="2995850" cy="9725"/>
            </a:xfrm>
            <a:custGeom>
              <a:avLst/>
              <a:gdLst/>
              <a:ahLst/>
              <a:cxnLst/>
              <a:rect l="l" t="t" r="r" b="b"/>
              <a:pathLst>
                <a:path w="119834" h="389" extrusionOk="0">
                  <a:moveTo>
                    <a:pt x="183" y="1"/>
                  </a:moveTo>
                  <a:cubicBezTo>
                    <a:pt x="69" y="1"/>
                    <a:pt x="0" y="92"/>
                    <a:pt x="0" y="183"/>
                  </a:cubicBezTo>
                  <a:cubicBezTo>
                    <a:pt x="0" y="297"/>
                    <a:pt x="69" y="389"/>
                    <a:pt x="183" y="389"/>
                  </a:cubicBezTo>
                  <a:lnTo>
                    <a:pt x="119628" y="389"/>
                  </a:lnTo>
                  <a:cubicBezTo>
                    <a:pt x="119742" y="389"/>
                    <a:pt x="119833" y="297"/>
                    <a:pt x="119833" y="183"/>
                  </a:cubicBezTo>
                  <a:cubicBezTo>
                    <a:pt x="119833" y="92"/>
                    <a:pt x="119742" y="1"/>
                    <a:pt x="1196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19"/>
            <p:cNvSpPr/>
            <p:nvPr/>
          </p:nvSpPr>
          <p:spPr>
            <a:xfrm>
              <a:off x="2222775" y="800650"/>
              <a:ext cx="73075" cy="73050"/>
            </a:xfrm>
            <a:custGeom>
              <a:avLst/>
              <a:gdLst/>
              <a:ahLst/>
              <a:cxnLst/>
              <a:rect l="l" t="t" r="r" b="b"/>
              <a:pathLst>
                <a:path w="2923" h="2922" extrusionOk="0">
                  <a:moveTo>
                    <a:pt x="1461" y="0"/>
                  </a:moveTo>
                  <a:cubicBezTo>
                    <a:pt x="640" y="0"/>
                    <a:pt x="0" y="662"/>
                    <a:pt x="0" y="1461"/>
                  </a:cubicBezTo>
                  <a:cubicBezTo>
                    <a:pt x="0" y="2283"/>
                    <a:pt x="640" y="2922"/>
                    <a:pt x="1461" y="2922"/>
                  </a:cubicBezTo>
                  <a:cubicBezTo>
                    <a:pt x="2260" y="2922"/>
                    <a:pt x="2922" y="2283"/>
                    <a:pt x="2922" y="1461"/>
                  </a:cubicBezTo>
                  <a:cubicBezTo>
                    <a:pt x="2922" y="662"/>
                    <a:pt x="2260" y="0"/>
                    <a:pt x="14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19"/>
            <p:cNvSpPr/>
            <p:nvPr/>
          </p:nvSpPr>
          <p:spPr>
            <a:xfrm>
              <a:off x="5235725" y="800650"/>
              <a:ext cx="73050" cy="73050"/>
            </a:xfrm>
            <a:custGeom>
              <a:avLst/>
              <a:gdLst/>
              <a:ahLst/>
              <a:cxnLst/>
              <a:rect l="l" t="t" r="r" b="b"/>
              <a:pathLst>
                <a:path w="2922" h="2922" extrusionOk="0">
                  <a:moveTo>
                    <a:pt x="1461" y="0"/>
                  </a:moveTo>
                  <a:cubicBezTo>
                    <a:pt x="662" y="0"/>
                    <a:pt x="0" y="662"/>
                    <a:pt x="0" y="1461"/>
                  </a:cubicBezTo>
                  <a:cubicBezTo>
                    <a:pt x="0" y="2283"/>
                    <a:pt x="662" y="2922"/>
                    <a:pt x="1461" y="2922"/>
                  </a:cubicBezTo>
                  <a:cubicBezTo>
                    <a:pt x="2283" y="2922"/>
                    <a:pt x="2922" y="2283"/>
                    <a:pt x="2922" y="1461"/>
                  </a:cubicBezTo>
                  <a:cubicBezTo>
                    <a:pt x="2922" y="662"/>
                    <a:pt x="2283" y="0"/>
                    <a:pt x="14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19"/>
            <p:cNvSpPr/>
            <p:nvPr/>
          </p:nvSpPr>
          <p:spPr>
            <a:xfrm>
              <a:off x="5732175" y="319450"/>
              <a:ext cx="1118450" cy="1117475"/>
            </a:xfrm>
            <a:custGeom>
              <a:avLst/>
              <a:gdLst/>
              <a:ahLst/>
              <a:cxnLst/>
              <a:rect l="l" t="t" r="r" b="b"/>
              <a:pathLst>
                <a:path w="44738" h="44699" extrusionOk="0">
                  <a:moveTo>
                    <a:pt x="44532" y="1"/>
                  </a:moveTo>
                  <a:cubicBezTo>
                    <a:pt x="44481" y="1"/>
                    <a:pt x="44430" y="18"/>
                    <a:pt x="44395" y="52"/>
                  </a:cubicBezTo>
                  <a:lnTo>
                    <a:pt x="91" y="44356"/>
                  </a:lnTo>
                  <a:cubicBezTo>
                    <a:pt x="0" y="44447"/>
                    <a:pt x="0" y="44562"/>
                    <a:pt x="91" y="44630"/>
                  </a:cubicBezTo>
                  <a:cubicBezTo>
                    <a:pt x="114" y="44676"/>
                    <a:pt x="160" y="44699"/>
                    <a:pt x="228" y="44699"/>
                  </a:cubicBezTo>
                  <a:cubicBezTo>
                    <a:pt x="274" y="44699"/>
                    <a:pt x="320" y="44676"/>
                    <a:pt x="342" y="44630"/>
                  </a:cubicBezTo>
                  <a:lnTo>
                    <a:pt x="44669" y="326"/>
                  </a:lnTo>
                  <a:cubicBezTo>
                    <a:pt x="44738" y="258"/>
                    <a:pt x="44738" y="121"/>
                    <a:pt x="44669" y="52"/>
                  </a:cubicBezTo>
                  <a:cubicBezTo>
                    <a:pt x="44635" y="18"/>
                    <a:pt x="44584" y="1"/>
                    <a:pt x="445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19"/>
            <p:cNvSpPr/>
            <p:nvPr/>
          </p:nvSpPr>
          <p:spPr>
            <a:xfrm>
              <a:off x="5870250" y="381100"/>
              <a:ext cx="1118475" cy="1117450"/>
            </a:xfrm>
            <a:custGeom>
              <a:avLst/>
              <a:gdLst/>
              <a:ahLst/>
              <a:cxnLst/>
              <a:rect l="l" t="t" r="r" b="b"/>
              <a:pathLst>
                <a:path w="44739" h="44698" extrusionOk="0">
                  <a:moveTo>
                    <a:pt x="44522" y="0"/>
                  </a:moveTo>
                  <a:cubicBezTo>
                    <a:pt x="44476" y="0"/>
                    <a:pt x="44430" y="17"/>
                    <a:pt x="44396" y="51"/>
                  </a:cubicBezTo>
                  <a:lnTo>
                    <a:pt x="69" y="44378"/>
                  </a:lnTo>
                  <a:cubicBezTo>
                    <a:pt x="1" y="44447"/>
                    <a:pt x="1" y="44561"/>
                    <a:pt x="69" y="44629"/>
                  </a:cubicBezTo>
                  <a:cubicBezTo>
                    <a:pt x="115" y="44675"/>
                    <a:pt x="161" y="44698"/>
                    <a:pt x="206" y="44698"/>
                  </a:cubicBezTo>
                  <a:cubicBezTo>
                    <a:pt x="252" y="44698"/>
                    <a:pt x="298" y="44675"/>
                    <a:pt x="343" y="44629"/>
                  </a:cubicBezTo>
                  <a:lnTo>
                    <a:pt x="44647" y="325"/>
                  </a:lnTo>
                  <a:cubicBezTo>
                    <a:pt x="44738" y="257"/>
                    <a:pt x="44738" y="120"/>
                    <a:pt x="44647" y="51"/>
                  </a:cubicBezTo>
                  <a:cubicBezTo>
                    <a:pt x="44613" y="17"/>
                    <a:pt x="44567" y="0"/>
                    <a:pt x="445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19"/>
            <p:cNvSpPr/>
            <p:nvPr/>
          </p:nvSpPr>
          <p:spPr>
            <a:xfrm>
              <a:off x="4775775" y="1974875"/>
              <a:ext cx="2300825" cy="706600"/>
            </a:xfrm>
            <a:custGeom>
              <a:avLst/>
              <a:gdLst/>
              <a:ahLst/>
              <a:cxnLst/>
              <a:rect l="l" t="t" r="r" b="b"/>
              <a:pathLst>
                <a:path w="92033" h="28264" extrusionOk="0">
                  <a:moveTo>
                    <a:pt x="206" y="0"/>
                  </a:moveTo>
                  <a:cubicBezTo>
                    <a:pt x="155" y="0"/>
                    <a:pt x="104" y="17"/>
                    <a:pt x="69" y="51"/>
                  </a:cubicBezTo>
                  <a:cubicBezTo>
                    <a:pt x="1" y="120"/>
                    <a:pt x="1" y="234"/>
                    <a:pt x="69" y="325"/>
                  </a:cubicBezTo>
                  <a:lnTo>
                    <a:pt x="28007" y="28263"/>
                  </a:lnTo>
                  <a:lnTo>
                    <a:pt x="91850" y="28263"/>
                  </a:lnTo>
                  <a:cubicBezTo>
                    <a:pt x="91941" y="28263"/>
                    <a:pt x="92032" y="28172"/>
                    <a:pt x="92032" y="28058"/>
                  </a:cubicBezTo>
                  <a:cubicBezTo>
                    <a:pt x="92032" y="27967"/>
                    <a:pt x="91941" y="27875"/>
                    <a:pt x="91850" y="27875"/>
                  </a:cubicBezTo>
                  <a:lnTo>
                    <a:pt x="28167" y="27875"/>
                  </a:lnTo>
                  <a:lnTo>
                    <a:pt x="343" y="51"/>
                  </a:lnTo>
                  <a:cubicBezTo>
                    <a:pt x="309" y="17"/>
                    <a:pt x="258" y="0"/>
                    <a:pt x="2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19"/>
            <p:cNvSpPr/>
            <p:nvPr/>
          </p:nvSpPr>
          <p:spPr>
            <a:xfrm>
              <a:off x="3518100" y="2023500"/>
              <a:ext cx="149550" cy="93050"/>
            </a:xfrm>
            <a:custGeom>
              <a:avLst/>
              <a:gdLst/>
              <a:ahLst/>
              <a:cxnLst/>
              <a:rect l="l" t="t" r="r" b="b"/>
              <a:pathLst>
                <a:path w="5982" h="3722" extrusionOk="0">
                  <a:moveTo>
                    <a:pt x="1" y="1"/>
                  </a:moveTo>
                  <a:lnTo>
                    <a:pt x="3607" y="3721"/>
                  </a:lnTo>
                  <a:lnTo>
                    <a:pt x="5981" y="3721"/>
                  </a:lnTo>
                  <a:lnTo>
                    <a:pt x="239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19"/>
            <p:cNvSpPr/>
            <p:nvPr/>
          </p:nvSpPr>
          <p:spPr>
            <a:xfrm>
              <a:off x="3630525" y="2023500"/>
              <a:ext cx="148950" cy="93050"/>
            </a:xfrm>
            <a:custGeom>
              <a:avLst/>
              <a:gdLst/>
              <a:ahLst/>
              <a:cxnLst/>
              <a:rect l="l" t="t" r="r" b="b"/>
              <a:pathLst>
                <a:path w="5958" h="3722" extrusionOk="0">
                  <a:moveTo>
                    <a:pt x="0" y="1"/>
                  </a:moveTo>
                  <a:lnTo>
                    <a:pt x="3584" y="3721"/>
                  </a:lnTo>
                  <a:lnTo>
                    <a:pt x="5958"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19"/>
            <p:cNvSpPr/>
            <p:nvPr/>
          </p:nvSpPr>
          <p:spPr>
            <a:xfrm>
              <a:off x="3742375" y="2023500"/>
              <a:ext cx="149525" cy="93050"/>
            </a:xfrm>
            <a:custGeom>
              <a:avLst/>
              <a:gdLst/>
              <a:ahLst/>
              <a:cxnLst/>
              <a:rect l="l" t="t" r="r" b="b"/>
              <a:pathLst>
                <a:path w="5981" h="3722" extrusionOk="0">
                  <a:moveTo>
                    <a:pt x="0" y="1"/>
                  </a:moveTo>
                  <a:lnTo>
                    <a:pt x="3584" y="3721"/>
                  </a:lnTo>
                  <a:lnTo>
                    <a:pt x="5980"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19"/>
            <p:cNvSpPr/>
            <p:nvPr/>
          </p:nvSpPr>
          <p:spPr>
            <a:xfrm>
              <a:off x="3854775" y="2023500"/>
              <a:ext cx="148975" cy="93050"/>
            </a:xfrm>
            <a:custGeom>
              <a:avLst/>
              <a:gdLst/>
              <a:ahLst/>
              <a:cxnLst/>
              <a:rect l="l" t="t" r="r" b="b"/>
              <a:pathLst>
                <a:path w="5959" h="3722" extrusionOk="0">
                  <a:moveTo>
                    <a:pt x="1" y="1"/>
                  </a:moveTo>
                  <a:lnTo>
                    <a:pt x="3584" y="3721"/>
                  </a:lnTo>
                  <a:lnTo>
                    <a:pt x="5958" y="3721"/>
                  </a:lnTo>
                  <a:lnTo>
                    <a:pt x="23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19"/>
            <p:cNvSpPr/>
            <p:nvPr/>
          </p:nvSpPr>
          <p:spPr>
            <a:xfrm>
              <a:off x="3966625" y="2023500"/>
              <a:ext cx="148950" cy="93050"/>
            </a:xfrm>
            <a:custGeom>
              <a:avLst/>
              <a:gdLst/>
              <a:ahLst/>
              <a:cxnLst/>
              <a:rect l="l" t="t" r="r" b="b"/>
              <a:pathLst>
                <a:path w="5958" h="3722" extrusionOk="0">
                  <a:moveTo>
                    <a:pt x="1" y="1"/>
                  </a:moveTo>
                  <a:lnTo>
                    <a:pt x="3584" y="3721"/>
                  </a:lnTo>
                  <a:lnTo>
                    <a:pt x="5958"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19"/>
            <p:cNvSpPr/>
            <p:nvPr/>
          </p:nvSpPr>
          <p:spPr>
            <a:xfrm>
              <a:off x="4078475" y="2023500"/>
              <a:ext cx="149525" cy="93050"/>
            </a:xfrm>
            <a:custGeom>
              <a:avLst/>
              <a:gdLst/>
              <a:ahLst/>
              <a:cxnLst/>
              <a:rect l="l" t="t" r="r" b="b"/>
              <a:pathLst>
                <a:path w="5981" h="3722" extrusionOk="0">
                  <a:moveTo>
                    <a:pt x="0" y="1"/>
                  </a:moveTo>
                  <a:lnTo>
                    <a:pt x="3607" y="3721"/>
                  </a:lnTo>
                  <a:lnTo>
                    <a:pt x="5981" y="3721"/>
                  </a:lnTo>
                  <a:lnTo>
                    <a:pt x="23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19"/>
            <p:cNvSpPr/>
            <p:nvPr/>
          </p:nvSpPr>
          <p:spPr>
            <a:xfrm>
              <a:off x="4190875" y="2023500"/>
              <a:ext cx="148975" cy="93050"/>
            </a:xfrm>
            <a:custGeom>
              <a:avLst/>
              <a:gdLst/>
              <a:ahLst/>
              <a:cxnLst/>
              <a:rect l="l" t="t" r="r" b="b"/>
              <a:pathLst>
                <a:path w="5959" h="3722" extrusionOk="0">
                  <a:moveTo>
                    <a:pt x="1" y="1"/>
                  </a:moveTo>
                  <a:lnTo>
                    <a:pt x="3584" y="3721"/>
                  </a:lnTo>
                  <a:lnTo>
                    <a:pt x="5958" y="3721"/>
                  </a:lnTo>
                  <a:lnTo>
                    <a:pt x="23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19"/>
            <p:cNvSpPr/>
            <p:nvPr/>
          </p:nvSpPr>
          <p:spPr>
            <a:xfrm>
              <a:off x="4302725" y="2023500"/>
              <a:ext cx="149525" cy="93050"/>
            </a:xfrm>
            <a:custGeom>
              <a:avLst/>
              <a:gdLst/>
              <a:ahLst/>
              <a:cxnLst/>
              <a:rect l="l" t="t" r="r" b="b"/>
              <a:pathLst>
                <a:path w="5981" h="3722" extrusionOk="0">
                  <a:moveTo>
                    <a:pt x="1" y="1"/>
                  </a:moveTo>
                  <a:lnTo>
                    <a:pt x="3584" y="3721"/>
                  </a:lnTo>
                  <a:lnTo>
                    <a:pt x="5981"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19"/>
            <p:cNvSpPr/>
            <p:nvPr/>
          </p:nvSpPr>
          <p:spPr>
            <a:xfrm>
              <a:off x="2718075" y="2800150"/>
              <a:ext cx="276800" cy="172925"/>
            </a:xfrm>
            <a:custGeom>
              <a:avLst/>
              <a:gdLst/>
              <a:ahLst/>
              <a:cxnLst/>
              <a:rect l="l" t="t" r="r" b="b"/>
              <a:pathLst>
                <a:path w="11072" h="6917" extrusionOk="0">
                  <a:moveTo>
                    <a:pt x="1" y="0"/>
                  </a:moveTo>
                  <a:lnTo>
                    <a:pt x="6666"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19"/>
            <p:cNvSpPr/>
            <p:nvPr/>
          </p:nvSpPr>
          <p:spPr>
            <a:xfrm>
              <a:off x="2925800" y="2800150"/>
              <a:ext cx="276775" cy="172925"/>
            </a:xfrm>
            <a:custGeom>
              <a:avLst/>
              <a:gdLst/>
              <a:ahLst/>
              <a:cxnLst/>
              <a:rect l="l" t="t" r="r" b="b"/>
              <a:pathLst>
                <a:path w="11071" h="6917" extrusionOk="0">
                  <a:moveTo>
                    <a:pt x="0" y="0"/>
                  </a:moveTo>
                  <a:lnTo>
                    <a:pt x="6665" y="6916"/>
                  </a:lnTo>
                  <a:lnTo>
                    <a:pt x="11070" y="6916"/>
                  </a:lnTo>
                  <a:lnTo>
                    <a:pt x="44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19"/>
            <p:cNvSpPr/>
            <p:nvPr/>
          </p:nvSpPr>
          <p:spPr>
            <a:xfrm>
              <a:off x="3133500" y="2800150"/>
              <a:ext cx="276775" cy="172925"/>
            </a:xfrm>
            <a:custGeom>
              <a:avLst/>
              <a:gdLst/>
              <a:ahLst/>
              <a:cxnLst/>
              <a:rect l="l" t="t" r="r" b="b"/>
              <a:pathLst>
                <a:path w="11071" h="6917" extrusionOk="0">
                  <a:moveTo>
                    <a:pt x="1" y="0"/>
                  </a:moveTo>
                  <a:lnTo>
                    <a:pt x="6666" y="6916"/>
                  </a:lnTo>
                  <a:lnTo>
                    <a:pt x="11071" y="6916"/>
                  </a:lnTo>
                  <a:lnTo>
                    <a:pt x="442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19"/>
            <p:cNvSpPr/>
            <p:nvPr/>
          </p:nvSpPr>
          <p:spPr>
            <a:xfrm>
              <a:off x="3341775" y="2800150"/>
              <a:ext cx="276800" cy="172925"/>
            </a:xfrm>
            <a:custGeom>
              <a:avLst/>
              <a:gdLst/>
              <a:ahLst/>
              <a:cxnLst/>
              <a:rect l="l" t="t" r="r" b="b"/>
              <a:pathLst>
                <a:path w="11072" h="6917" extrusionOk="0">
                  <a:moveTo>
                    <a:pt x="1" y="0"/>
                  </a:moveTo>
                  <a:lnTo>
                    <a:pt x="6643"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19"/>
            <p:cNvSpPr/>
            <p:nvPr/>
          </p:nvSpPr>
          <p:spPr>
            <a:xfrm>
              <a:off x="3549500" y="2800150"/>
              <a:ext cx="276775" cy="172925"/>
            </a:xfrm>
            <a:custGeom>
              <a:avLst/>
              <a:gdLst/>
              <a:ahLst/>
              <a:cxnLst/>
              <a:rect l="l" t="t" r="r" b="b"/>
              <a:pathLst>
                <a:path w="11071" h="6917" extrusionOk="0">
                  <a:moveTo>
                    <a:pt x="0" y="0"/>
                  </a:moveTo>
                  <a:lnTo>
                    <a:pt x="6665"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19"/>
            <p:cNvSpPr/>
            <p:nvPr/>
          </p:nvSpPr>
          <p:spPr>
            <a:xfrm>
              <a:off x="3757200" y="2800150"/>
              <a:ext cx="276775" cy="172925"/>
            </a:xfrm>
            <a:custGeom>
              <a:avLst/>
              <a:gdLst/>
              <a:ahLst/>
              <a:cxnLst/>
              <a:rect l="l" t="t" r="r" b="b"/>
              <a:pathLst>
                <a:path w="11071" h="6917" extrusionOk="0">
                  <a:moveTo>
                    <a:pt x="1" y="0"/>
                  </a:moveTo>
                  <a:lnTo>
                    <a:pt x="6666"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19"/>
            <p:cNvSpPr/>
            <p:nvPr/>
          </p:nvSpPr>
          <p:spPr>
            <a:xfrm>
              <a:off x="6113925" y="435450"/>
              <a:ext cx="276775" cy="172925"/>
            </a:xfrm>
            <a:custGeom>
              <a:avLst/>
              <a:gdLst/>
              <a:ahLst/>
              <a:cxnLst/>
              <a:rect l="l" t="t" r="r" b="b"/>
              <a:pathLst>
                <a:path w="11071" h="6917" extrusionOk="0">
                  <a:moveTo>
                    <a:pt x="6665" y="0"/>
                  </a:moveTo>
                  <a:lnTo>
                    <a:pt x="0" y="6916"/>
                  </a:lnTo>
                  <a:lnTo>
                    <a:pt x="4428" y="6916"/>
                  </a:lnTo>
                  <a:lnTo>
                    <a:pt x="110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19"/>
            <p:cNvSpPr/>
            <p:nvPr/>
          </p:nvSpPr>
          <p:spPr>
            <a:xfrm>
              <a:off x="5906200" y="435450"/>
              <a:ext cx="276800" cy="172925"/>
            </a:xfrm>
            <a:custGeom>
              <a:avLst/>
              <a:gdLst/>
              <a:ahLst/>
              <a:cxnLst/>
              <a:rect l="l" t="t" r="r" b="b"/>
              <a:pathLst>
                <a:path w="11072" h="6917" extrusionOk="0">
                  <a:moveTo>
                    <a:pt x="6666"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19"/>
            <p:cNvSpPr/>
            <p:nvPr/>
          </p:nvSpPr>
          <p:spPr>
            <a:xfrm>
              <a:off x="5698500" y="435450"/>
              <a:ext cx="276775" cy="172925"/>
            </a:xfrm>
            <a:custGeom>
              <a:avLst/>
              <a:gdLst/>
              <a:ahLst/>
              <a:cxnLst/>
              <a:rect l="l" t="t" r="r" b="b"/>
              <a:pathLst>
                <a:path w="11071" h="6917" extrusionOk="0">
                  <a:moveTo>
                    <a:pt x="6643" y="0"/>
                  </a:moveTo>
                  <a:lnTo>
                    <a:pt x="0"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19"/>
            <p:cNvSpPr/>
            <p:nvPr/>
          </p:nvSpPr>
          <p:spPr>
            <a:xfrm>
              <a:off x="5490225" y="435450"/>
              <a:ext cx="276775" cy="172925"/>
            </a:xfrm>
            <a:custGeom>
              <a:avLst/>
              <a:gdLst/>
              <a:ahLst/>
              <a:cxnLst/>
              <a:rect l="l" t="t" r="r" b="b"/>
              <a:pathLst>
                <a:path w="11071" h="6917" extrusionOk="0">
                  <a:moveTo>
                    <a:pt x="6665" y="0"/>
                  </a:moveTo>
                  <a:lnTo>
                    <a:pt x="0" y="6916"/>
                  </a:lnTo>
                  <a:lnTo>
                    <a:pt x="4428" y="6916"/>
                  </a:lnTo>
                  <a:lnTo>
                    <a:pt x="110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19"/>
            <p:cNvSpPr/>
            <p:nvPr/>
          </p:nvSpPr>
          <p:spPr>
            <a:xfrm>
              <a:off x="5282500" y="435450"/>
              <a:ext cx="276775" cy="172925"/>
            </a:xfrm>
            <a:custGeom>
              <a:avLst/>
              <a:gdLst/>
              <a:ahLst/>
              <a:cxnLst/>
              <a:rect l="l" t="t" r="r" b="b"/>
              <a:pathLst>
                <a:path w="11071" h="6917" extrusionOk="0">
                  <a:moveTo>
                    <a:pt x="6666"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19"/>
            <p:cNvSpPr/>
            <p:nvPr/>
          </p:nvSpPr>
          <p:spPr>
            <a:xfrm>
              <a:off x="5074800" y="435450"/>
              <a:ext cx="276775" cy="172925"/>
            </a:xfrm>
            <a:custGeom>
              <a:avLst/>
              <a:gdLst/>
              <a:ahLst/>
              <a:cxnLst/>
              <a:rect l="l" t="t" r="r" b="b"/>
              <a:pathLst>
                <a:path w="11071" h="6917" extrusionOk="0">
                  <a:moveTo>
                    <a:pt x="6665" y="0"/>
                  </a:moveTo>
                  <a:lnTo>
                    <a:pt x="0"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19"/>
            <p:cNvSpPr/>
            <p:nvPr/>
          </p:nvSpPr>
          <p:spPr>
            <a:xfrm>
              <a:off x="4867075" y="435450"/>
              <a:ext cx="276800" cy="172925"/>
            </a:xfrm>
            <a:custGeom>
              <a:avLst/>
              <a:gdLst/>
              <a:ahLst/>
              <a:cxnLst/>
              <a:rect l="l" t="t" r="r" b="b"/>
              <a:pathLst>
                <a:path w="11072" h="6917" extrusionOk="0">
                  <a:moveTo>
                    <a:pt x="6643"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19"/>
            <p:cNvSpPr/>
            <p:nvPr/>
          </p:nvSpPr>
          <p:spPr>
            <a:xfrm>
              <a:off x="4658800" y="435450"/>
              <a:ext cx="276775" cy="172925"/>
            </a:xfrm>
            <a:custGeom>
              <a:avLst/>
              <a:gdLst/>
              <a:ahLst/>
              <a:cxnLst/>
              <a:rect l="l" t="t" r="r" b="b"/>
              <a:pathLst>
                <a:path w="11071" h="6917" extrusionOk="0">
                  <a:moveTo>
                    <a:pt x="6666" y="0"/>
                  </a:moveTo>
                  <a:lnTo>
                    <a:pt x="1" y="6916"/>
                  </a:lnTo>
                  <a:lnTo>
                    <a:pt x="4429"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19"/>
            <p:cNvSpPr/>
            <p:nvPr/>
          </p:nvSpPr>
          <p:spPr>
            <a:xfrm>
              <a:off x="4853400" y="927325"/>
              <a:ext cx="143250" cy="155250"/>
            </a:xfrm>
            <a:custGeom>
              <a:avLst/>
              <a:gdLst/>
              <a:ahLst/>
              <a:cxnLst/>
              <a:rect l="l" t="t" r="r" b="b"/>
              <a:pathLst>
                <a:path w="5730" h="6210" extrusionOk="0">
                  <a:moveTo>
                    <a:pt x="0" y="1"/>
                  </a:moveTo>
                  <a:lnTo>
                    <a:pt x="3492" y="3265"/>
                  </a:lnTo>
                  <a:lnTo>
                    <a:pt x="365" y="6209"/>
                  </a:lnTo>
                  <a:lnTo>
                    <a:pt x="2602" y="6209"/>
                  </a:lnTo>
                  <a:lnTo>
                    <a:pt x="5729"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19"/>
            <p:cNvSpPr/>
            <p:nvPr/>
          </p:nvSpPr>
          <p:spPr>
            <a:xfrm>
              <a:off x="4940700" y="927325"/>
              <a:ext cx="143825" cy="155250"/>
            </a:xfrm>
            <a:custGeom>
              <a:avLst/>
              <a:gdLst/>
              <a:ahLst/>
              <a:cxnLst/>
              <a:rect l="l" t="t" r="r" b="b"/>
              <a:pathLst>
                <a:path w="5753" h="6210" extrusionOk="0">
                  <a:moveTo>
                    <a:pt x="0" y="1"/>
                  </a:moveTo>
                  <a:lnTo>
                    <a:pt x="3493" y="3265"/>
                  </a:lnTo>
                  <a:lnTo>
                    <a:pt x="366" y="6209"/>
                  </a:lnTo>
                  <a:lnTo>
                    <a:pt x="2602"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19"/>
            <p:cNvSpPr/>
            <p:nvPr/>
          </p:nvSpPr>
          <p:spPr>
            <a:xfrm>
              <a:off x="5028000" y="927325"/>
              <a:ext cx="143825" cy="155250"/>
            </a:xfrm>
            <a:custGeom>
              <a:avLst/>
              <a:gdLst/>
              <a:ahLst/>
              <a:cxnLst/>
              <a:rect l="l" t="t" r="r" b="b"/>
              <a:pathLst>
                <a:path w="5753" h="6210" extrusionOk="0">
                  <a:moveTo>
                    <a:pt x="1" y="1"/>
                  </a:moveTo>
                  <a:lnTo>
                    <a:pt x="3516" y="3265"/>
                  </a:lnTo>
                  <a:lnTo>
                    <a:pt x="366" y="6209"/>
                  </a:lnTo>
                  <a:lnTo>
                    <a:pt x="2603"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19"/>
            <p:cNvSpPr/>
            <p:nvPr/>
          </p:nvSpPr>
          <p:spPr>
            <a:xfrm>
              <a:off x="5115300" y="927325"/>
              <a:ext cx="143825" cy="155250"/>
            </a:xfrm>
            <a:custGeom>
              <a:avLst/>
              <a:gdLst/>
              <a:ahLst/>
              <a:cxnLst/>
              <a:rect l="l" t="t" r="r" b="b"/>
              <a:pathLst>
                <a:path w="5753" h="6210" extrusionOk="0">
                  <a:moveTo>
                    <a:pt x="1" y="1"/>
                  </a:moveTo>
                  <a:lnTo>
                    <a:pt x="3516" y="3265"/>
                  </a:lnTo>
                  <a:lnTo>
                    <a:pt x="366" y="6209"/>
                  </a:lnTo>
                  <a:lnTo>
                    <a:pt x="2626"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19"/>
            <p:cNvSpPr/>
            <p:nvPr/>
          </p:nvSpPr>
          <p:spPr>
            <a:xfrm>
              <a:off x="5202625" y="927325"/>
              <a:ext cx="143825" cy="155250"/>
            </a:xfrm>
            <a:custGeom>
              <a:avLst/>
              <a:gdLst/>
              <a:ahLst/>
              <a:cxnLst/>
              <a:rect l="l" t="t" r="r" b="b"/>
              <a:pathLst>
                <a:path w="5753" h="6210" extrusionOk="0">
                  <a:moveTo>
                    <a:pt x="0" y="1"/>
                  </a:moveTo>
                  <a:lnTo>
                    <a:pt x="3515" y="3265"/>
                  </a:lnTo>
                  <a:lnTo>
                    <a:pt x="388" y="6209"/>
                  </a:lnTo>
                  <a:lnTo>
                    <a:pt x="2625"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19"/>
            <p:cNvSpPr/>
            <p:nvPr/>
          </p:nvSpPr>
          <p:spPr>
            <a:xfrm>
              <a:off x="5289925" y="927325"/>
              <a:ext cx="143825" cy="155250"/>
            </a:xfrm>
            <a:custGeom>
              <a:avLst/>
              <a:gdLst/>
              <a:ahLst/>
              <a:cxnLst/>
              <a:rect l="l" t="t" r="r" b="b"/>
              <a:pathLst>
                <a:path w="5753" h="6210" extrusionOk="0">
                  <a:moveTo>
                    <a:pt x="0" y="1"/>
                  </a:moveTo>
                  <a:lnTo>
                    <a:pt x="3516" y="3265"/>
                  </a:lnTo>
                  <a:lnTo>
                    <a:pt x="388" y="6209"/>
                  </a:lnTo>
                  <a:lnTo>
                    <a:pt x="2625"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19"/>
            <p:cNvSpPr/>
            <p:nvPr/>
          </p:nvSpPr>
          <p:spPr>
            <a:xfrm>
              <a:off x="5377225" y="927325"/>
              <a:ext cx="143825" cy="155250"/>
            </a:xfrm>
            <a:custGeom>
              <a:avLst/>
              <a:gdLst/>
              <a:ahLst/>
              <a:cxnLst/>
              <a:rect l="l" t="t" r="r" b="b"/>
              <a:pathLst>
                <a:path w="5753" h="6210" extrusionOk="0">
                  <a:moveTo>
                    <a:pt x="1" y="1"/>
                  </a:moveTo>
                  <a:lnTo>
                    <a:pt x="3516" y="3265"/>
                  </a:lnTo>
                  <a:lnTo>
                    <a:pt x="389" y="6209"/>
                  </a:lnTo>
                  <a:lnTo>
                    <a:pt x="2626"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19"/>
            <p:cNvSpPr/>
            <p:nvPr/>
          </p:nvSpPr>
          <p:spPr>
            <a:xfrm>
              <a:off x="5465100" y="927325"/>
              <a:ext cx="143250" cy="155250"/>
            </a:xfrm>
            <a:custGeom>
              <a:avLst/>
              <a:gdLst/>
              <a:ahLst/>
              <a:cxnLst/>
              <a:rect l="l" t="t" r="r" b="b"/>
              <a:pathLst>
                <a:path w="5730" h="6210" extrusionOk="0">
                  <a:moveTo>
                    <a:pt x="1" y="1"/>
                  </a:moveTo>
                  <a:lnTo>
                    <a:pt x="3493" y="3265"/>
                  </a:lnTo>
                  <a:lnTo>
                    <a:pt x="366" y="6209"/>
                  </a:lnTo>
                  <a:lnTo>
                    <a:pt x="2603" y="6209"/>
                  </a:lnTo>
                  <a:lnTo>
                    <a:pt x="5730"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19"/>
            <p:cNvSpPr/>
            <p:nvPr/>
          </p:nvSpPr>
          <p:spPr>
            <a:xfrm>
              <a:off x="5552425" y="927325"/>
              <a:ext cx="143250" cy="155250"/>
            </a:xfrm>
            <a:custGeom>
              <a:avLst/>
              <a:gdLst/>
              <a:ahLst/>
              <a:cxnLst/>
              <a:rect l="l" t="t" r="r" b="b"/>
              <a:pathLst>
                <a:path w="5730" h="6210" extrusionOk="0">
                  <a:moveTo>
                    <a:pt x="0" y="1"/>
                  </a:moveTo>
                  <a:lnTo>
                    <a:pt x="3492" y="3265"/>
                  </a:lnTo>
                  <a:lnTo>
                    <a:pt x="365" y="6209"/>
                  </a:lnTo>
                  <a:lnTo>
                    <a:pt x="2602" y="6209"/>
                  </a:lnTo>
                  <a:lnTo>
                    <a:pt x="5729"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19"/>
            <p:cNvSpPr/>
            <p:nvPr/>
          </p:nvSpPr>
          <p:spPr>
            <a:xfrm>
              <a:off x="5639725" y="927325"/>
              <a:ext cx="143825" cy="155250"/>
            </a:xfrm>
            <a:custGeom>
              <a:avLst/>
              <a:gdLst/>
              <a:ahLst/>
              <a:cxnLst/>
              <a:rect l="l" t="t" r="r" b="b"/>
              <a:pathLst>
                <a:path w="5753" h="6210" extrusionOk="0">
                  <a:moveTo>
                    <a:pt x="0" y="1"/>
                  </a:moveTo>
                  <a:lnTo>
                    <a:pt x="3493" y="3265"/>
                  </a:lnTo>
                  <a:lnTo>
                    <a:pt x="366" y="6209"/>
                  </a:lnTo>
                  <a:lnTo>
                    <a:pt x="2602"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19"/>
            <p:cNvSpPr/>
            <p:nvPr/>
          </p:nvSpPr>
          <p:spPr>
            <a:xfrm>
              <a:off x="5727025" y="927325"/>
              <a:ext cx="143825" cy="155250"/>
            </a:xfrm>
            <a:custGeom>
              <a:avLst/>
              <a:gdLst/>
              <a:ahLst/>
              <a:cxnLst/>
              <a:rect l="l" t="t" r="r" b="b"/>
              <a:pathLst>
                <a:path w="5753" h="6210" extrusionOk="0">
                  <a:moveTo>
                    <a:pt x="1" y="1"/>
                  </a:moveTo>
                  <a:lnTo>
                    <a:pt x="3516" y="3265"/>
                  </a:lnTo>
                  <a:lnTo>
                    <a:pt x="366" y="6209"/>
                  </a:lnTo>
                  <a:lnTo>
                    <a:pt x="2603"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89" name="Google Shape;1689;p19"/>
          <p:cNvGrpSpPr/>
          <p:nvPr/>
        </p:nvGrpSpPr>
        <p:grpSpPr>
          <a:xfrm>
            <a:off x="7222182" y="4568872"/>
            <a:ext cx="881035" cy="290677"/>
            <a:chOff x="7222182" y="4568872"/>
            <a:chExt cx="881035" cy="290677"/>
          </a:xfrm>
        </p:grpSpPr>
        <p:sp>
          <p:nvSpPr>
            <p:cNvPr id="1690" name="Google Shape;1690;p19"/>
            <p:cNvSpPr/>
            <p:nvPr/>
          </p:nvSpPr>
          <p:spPr>
            <a:xfrm>
              <a:off x="7222182" y="4568872"/>
              <a:ext cx="148483" cy="290677"/>
            </a:xfrm>
            <a:custGeom>
              <a:avLst/>
              <a:gdLst/>
              <a:ahLst/>
              <a:cxnLst/>
              <a:rect l="l" t="t" r="r" b="b"/>
              <a:pathLst>
                <a:path w="1204" h="2357" fill="none" extrusionOk="0">
                  <a:moveTo>
                    <a:pt x="0" y="0"/>
                  </a:moveTo>
                  <a:lnTo>
                    <a:pt x="1203" y="1178"/>
                  </a:lnTo>
                  <a:lnTo>
                    <a:pt x="0" y="2356"/>
                  </a:lnTo>
                </a:path>
              </a:pathLst>
            </a:custGeom>
            <a:noFill/>
            <a:ln w="19050" cap="flat" cmpd="sng">
              <a:solidFill>
                <a:schemeClr val="accent5"/>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19"/>
            <p:cNvSpPr/>
            <p:nvPr/>
          </p:nvSpPr>
          <p:spPr>
            <a:xfrm>
              <a:off x="7370543" y="4568872"/>
              <a:ext cx="145400" cy="290677"/>
            </a:xfrm>
            <a:custGeom>
              <a:avLst/>
              <a:gdLst/>
              <a:ahLst/>
              <a:cxnLst/>
              <a:rect l="l" t="t" r="r" b="b"/>
              <a:pathLst>
                <a:path w="1179" h="2357" fill="none" extrusionOk="0">
                  <a:moveTo>
                    <a:pt x="0" y="0"/>
                  </a:moveTo>
                  <a:lnTo>
                    <a:pt x="1178" y="1178"/>
                  </a:lnTo>
                  <a:lnTo>
                    <a:pt x="0" y="2356"/>
                  </a:lnTo>
                </a:path>
              </a:pathLst>
            </a:custGeom>
            <a:noFill/>
            <a:ln w="19050" cap="flat" cmpd="sng">
              <a:solidFill>
                <a:schemeClr val="accent5"/>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19"/>
            <p:cNvSpPr/>
            <p:nvPr/>
          </p:nvSpPr>
          <p:spPr>
            <a:xfrm>
              <a:off x="7515820" y="4568872"/>
              <a:ext cx="148483" cy="290677"/>
            </a:xfrm>
            <a:custGeom>
              <a:avLst/>
              <a:gdLst/>
              <a:ahLst/>
              <a:cxnLst/>
              <a:rect l="l" t="t" r="r" b="b"/>
              <a:pathLst>
                <a:path w="1204" h="2357" fill="none" extrusionOk="0">
                  <a:moveTo>
                    <a:pt x="0" y="0"/>
                  </a:moveTo>
                  <a:lnTo>
                    <a:pt x="1203" y="1178"/>
                  </a:lnTo>
                  <a:lnTo>
                    <a:pt x="0" y="2356"/>
                  </a:lnTo>
                </a:path>
              </a:pathLst>
            </a:custGeom>
            <a:noFill/>
            <a:ln w="19050" cap="flat" cmpd="sng">
              <a:solidFill>
                <a:schemeClr val="accent5"/>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19"/>
            <p:cNvSpPr/>
            <p:nvPr/>
          </p:nvSpPr>
          <p:spPr>
            <a:xfrm>
              <a:off x="7664180" y="4568872"/>
              <a:ext cx="145400" cy="290677"/>
            </a:xfrm>
            <a:custGeom>
              <a:avLst/>
              <a:gdLst/>
              <a:ahLst/>
              <a:cxnLst/>
              <a:rect l="l" t="t" r="r" b="b"/>
              <a:pathLst>
                <a:path w="1179" h="2357" fill="none" extrusionOk="0">
                  <a:moveTo>
                    <a:pt x="0" y="0"/>
                  </a:moveTo>
                  <a:lnTo>
                    <a:pt x="1178" y="1178"/>
                  </a:lnTo>
                  <a:lnTo>
                    <a:pt x="0" y="2356"/>
                  </a:lnTo>
                </a:path>
              </a:pathLst>
            </a:custGeom>
            <a:noFill/>
            <a:ln w="19050" cap="flat" cmpd="sng">
              <a:solidFill>
                <a:schemeClr val="accent5"/>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19"/>
            <p:cNvSpPr/>
            <p:nvPr/>
          </p:nvSpPr>
          <p:spPr>
            <a:xfrm>
              <a:off x="7809457" y="4568872"/>
              <a:ext cx="148483" cy="290677"/>
            </a:xfrm>
            <a:custGeom>
              <a:avLst/>
              <a:gdLst/>
              <a:ahLst/>
              <a:cxnLst/>
              <a:rect l="l" t="t" r="r" b="b"/>
              <a:pathLst>
                <a:path w="1204" h="2357" fill="none" extrusionOk="0">
                  <a:moveTo>
                    <a:pt x="0" y="0"/>
                  </a:moveTo>
                  <a:lnTo>
                    <a:pt x="1203" y="1178"/>
                  </a:lnTo>
                  <a:lnTo>
                    <a:pt x="0" y="2356"/>
                  </a:lnTo>
                </a:path>
              </a:pathLst>
            </a:custGeom>
            <a:noFill/>
            <a:ln w="19050" cap="flat" cmpd="sng">
              <a:solidFill>
                <a:schemeClr val="accent5"/>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19"/>
            <p:cNvSpPr/>
            <p:nvPr/>
          </p:nvSpPr>
          <p:spPr>
            <a:xfrm>
              <a:off x="7957817" y="4568872"/>
              <a:ext cx="145400" cy="290677"/>
            </a:xfrm>
            <a:custGeom>
              <a:avLst/>
              <a:gdLst/>
              <a:ahLst/>
              <a:cxnLst/>
              <a:rect l="l" t="t" r="r" b="b"/>
              <a:pathLst>
                <a:path w="1179" h="2357" fill="none" extrusionOk="0">
                  <a:moveTo>
                    <a:pt x="0" y="0"/>
                  </a:moveTo>
                  <a:lnTo>
                    <a:pt x="1178" y="1178"/>
                  </a:lnTo>
                  <a:lnTo>
                    <a:pt x="0" y="2356"/>
                  </a:lnTo>
                </a:path>
              </a:pathLst>
            </a:custGeom>
            <a:noFill/>
            <a:ln w="19050" cap="flat" cmpd="sng">
              <a:solidFill>
                <a:schemeClr val="accent5"/>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96" name="Google Shape;1696;p19"/>
          <p:cNvSpPr txBox="1">
            <a:spLocks noGrp="1"/>
          </p:cNvSpPr>
          <p:nvPr>
            <p:ph type="title"/>
          </p:nvPr>
        </p:nvSpPr>
        <p:spPr>
          <a:xfrm>
            <a:off x="720000" y="461875"/>
            <a:ext cx="7704000" cy="488400"/>
          </a:xfrm>
          <a:prstGeom prst="rect">
            <a:avLst/>
          </a:prstGeom>
        </p:spPr>
        <p:txBody>
          <a:bodyPr spcFirstLastPara="1" wrap="square" lIns="0" tIns="0" rIns="0" bIns="0" anchor="t" anchorCtr="0">
            <a:noAutofit/>
          </a:bodyPr>
          <a:lstStyle>
            <a:lvl1pPr lvl="0" rtl="0">
              <a:spcBef>
                <a:spcPts val="0"/>
              </a:spcBef>
              <a:spcAft>
                <a:spcPts val="0"/>
              </a:spcAft>
              <a:buSzPts val="36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697" name="Google Shape;1697;p19"/>
          <p:cNvSpPr txBox="1">
            <a:spLocks noGrp="1"/>
          </p:cNvSpPr>
          <p:nvPr>
            <p:ph type="subTitle" idx="1"/>
          </p:nvPr>
        </p:nvSpPr>
        <p:spPr>
          <a:xfrm>
            <a:off x="720001" y="2142418"/>
            <a:ext cx="2166300" cy="6453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698" name="Google Shape;1698;p19"/>
          <p:cNvSpPr txBox="1">
            <a:spLocks noGrp="1"/>
          </p:cNvSpPr>
          <p:nvPr>
            <p:ph type="title" idx="2"/>
          </p:nvPr>
        </p:nvSpPr>
        <p:spPr>
          <a:xfrm>
            <a:off x="720009" y="1748275"/>
            <a:ext cx="2166300" cy="316800"/>
          </a:xfrm>
          <a:prstGeom prst="rect">
            <a:avLst/>
          </a:prstGeom>
        </p:spPr>
        <p:txBody>
          <a:bodyPr spcFirstLastPara="1" wrap="square" lIns="0" tIns="0" rIns="0" bIns="0" anchor="ctr" anchorCtr="0">
            <a:noAutofit/>
          </a:bodyPr>
          <a:lstStyle>
            <a:lvl1pPr lvl="0"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699" name="Google Shape;1699;p19"/>
          <p:cNvSpPr txBox="1">
            <a:spLocks noGrp="1"/>
          </p:cNvSpPr>
          <p:nvPr>
            <p:ph type="subTitle" idx="3"/>
          </p:nvPr>
        </p:nvSpPr>
        <p:spPr>
          <a:xfrm>
            <a:off x="720001" y="3680298"/>
            <a:ext cx="2166300" cy="6453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700" name="Google Shape;1700;p19"/>
          <p:cNvSpPr txBox="1">
            <a:spLocks noGrp="1"/>
          </p:cNvSpPr>
          <p:nvPr>
            <p:ph type="title" idx="4"/>
          </p:nvPr>
        </p:nvSpPr>
        <p:spPr>
          <a:xfrm>
            <a:off x="720009" y="3286155"/>
            <a:ext cx="2166300" cy="316800"/>
          </a:xfrm>
          <a:prstGeom prst="rect">
            <a:avLst/>
          </a:prstGeom>
        </p:spPr>
        <p:txBody>
          <a:bodyPr spcFirstLastPara="1" wrap="square" lIns="0" tIns="0" rIns="0" bIns="0" anchor="ctr" anchorCtr="0">
            <a:noAutofit/>
          </a:bodyPr>
          <a:lstStyle>
            <a:lvl1pPr lvl="0"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701" name="Google Shape;1701;p19"/>
          <p:cNvSpPr txBox="1">
            <a:spLocks noGrp="1"/>
          </p:cNvSpPr>
          <p:nvPr>
            <p:ph type="subTitle" idx="5"/>
          </p:nvPr>
        </p:nvSpPr>
        <p:spPr>
          <a:xfrm>
            <a:off x="3488851" y="2142418"/>
            <a:ext cx="2166300" cy="6453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702" name="Google Shape;1702;p19"/>
          <p:cNvSpPr txBox="1">
            <a:spLocks noGrp="1"/>
          </p:cNvSpPr>
          <p:nvPr>
            <p:ph type="title" idx="6"/>
          </p:nvPr>
        </p:nvSpPr>
        <p:spPr>
          <a:xfrm>
            <a:off x="3488859" y="1748275"/>
            <a:ext cx="2166300" cy="316800"/>
          </a:xfrm>
          <a:prstGeom prst="rect">
            <a:avLst/>
          </a:prstGeom>
        </p:spPr>
        <p:txBody>
          <a:bodyPr spcFirstLastPara="1" wrap="square" lIns="0" tIns="0" rIns="0" bIns="0" anchor="ctr" anchorCtr="0">
            <a:noAutofit/>
          </a:bodyPr>
          <a:lstStyle>
            <a:lvl1pPr lvl="0"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703" name="Google Shape;1703;p19"/>
          <p:cNvSpPr txBox="1">
            <a:spLocks noGrp="1"/>
          </p:cNvSpPr>
          <p:nvPr>
            <p:ph type="subTitle" idx="7"/>
          </p:nvPr>
        </p:nvSpPr>
        <p:spPr>
          <a:xfrm>
            <a:off x="3488851" y="3680298"/>
            <a:ext cx="2166300" cy="6453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704" name="Google Shape;1704;p19"/>
          <p:cNvSpPr txBox="1">
            <a:spLocks noGrp="1"/>
          </p:cNvSpPr>
          <p:nvPr>
            <p:ph type="title" idx="8"/>
          </p:nvPr>
        </p:nvSpPr>
        <p:spPr>
          <a:xfrm>
            <a:off x="3488859" y="3286155"/>
            <a:ext cx="2166300" cy="316800"/>
          </a:xfrm>
          <a:prstGeom prst="rect">
            <a:avLst/>
          </a:prstGeom>
        </p:spPr>
        <p:txBody>
          <a:bodyPr spcFirstLastPara="1" wrap="square" lIns="0" tIns="0" rIns="0" bIns="0" anchor="ctr" anchorCtr="0">
            <a:noAutofit/>
          </a:bodyPr>
          <a:lstStyle>
            <a:lvl1pPr lvl="0"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705" name="Google Shape;1705;p19"/>
          <p:cNvSpPr txBox="1">
            <a:spLocks noGrp="1"/>
          </p:cNvSpPr>
          <p:nvPr>
            <p:ph type="subTitle" idx="9"/>
          </p:nvPr>
        </p:nvSpPr>
        <p:spPr>
          <a:xfrm>
            <a:off x="6257701" y="2142418"/>
            <a:ext cx="2166300" cy="6453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706" name="Google Shape;1706;p19"/>
          <p:cNvSpPr txBox="1">
            <a:spLocks noGrp="1"/>
          </p:cNvSpPr>
          <p:nvPr>
            <p:ph type="title" idx="13"/>
          </p:nvPr>
        </p:nvSpPr>
        <p:spPr>
          <a:xfrm>
            <a:off x="6257709" y="1748275"/>
            <a:ext cx="2166300" cy="316800"/>
          </a:xfrm>
          <a:prstGeom prst="rect">
            <a:avLst/>
          </a:prstGeom>
        </p:spPr>
        <p:txBody>
          <a:bodyPr spcFirstLastPara="1" wrap="square" lIns="0" tIns="0" rIns="0" bIns="0" anchor="ctr" anchorCtr="0">
            <a:noAutofit/>
          </a:bodyPr>
          <a:lstStyle>
            <a:lvl1pPr lvl="0"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707" name="Google Shape;1707;p19"/>
          <p:cNvSpPr txBox="1">
            <a:spLocks noGrp="1"/>
          </p:cNvSpPr>
          <p:nvPr>
            <p:ph type="subTitle" idx="14"/>
          </p:nvPr>
        </p:nvSpPr>
        <p:spPr>
          <a:xfrm>
            <a:off x="6257701" y="3680298"/>
            <a:ext cx="2166300" cy="6453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708" name="Google Shape;1708;p19"/>
          <p:cNvSpPr txBox="1">
            <a:spLocks noGrp="1"/>
          </p:cNvSpPr>
          <p:nvPr>
            <p:ph type="title" idx="15"/>
          </p:nvPr>
        </p:nvSpPr>
        <p:spPr>
          <a:xfrm>
            <a:off x="6257709" y="3286155"/>
            <a:ext cx="2166300" cy="316800"/>
          </a:xfrm>
          <a:prstGeom prst="rect">
            <a:avLst/>
          </a:prstGeom>
        </p:spPr>
        <p:txBody>
          <a:bodyPr spcFirstLastPara="1" wrap="square" lIns="0" tIns="0" rIns="0" bIns="0" anchor="ctr" anchorCtr="0">
            <a:noAutofit/>
          </a:bodyPr>
          <a:lstStyle>
            <a:lvl1pPr lvl="0"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p:cSld name="CUSTOM_7">
    <p:spTree>
      <p:nvGrpSpPr>
        <p:cNvPr id="1" name="Shape 1846"/>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1"/>
        <p:cNvGrpSpPr/>
        <p:nvPr/>
      </p:nvGrpSpPr>
      <p:grpSpPr>
        <a:xfrm>
          <a:off x="0" y="0"/>
          <a:ext cx="0" cy="0"/>
          <a:chOff x="0" y="0"/>
          <a:chExt cx="0" cy="0"/>
        </a:xfrm>
      </p:grpSpPr>
      <p:grpSp>
        <p:nvGrpSpPr>
          <p:cNvPr id="172" name="Google Shape;172;p3"/>
          <p:cNvGrpSpPr/>
          <p:nvPr/>
        </p:nvGrpSpPr>
        <p:grpSpPr>
          <a:xfrm>
            <a:off x="-3091593" y="-2017662"/>
            <a:ext cx="7908519" cy="3095522"/>
            <a:chOff x="-3091593" y="-1484262"/>
            <a:chExt cx="7908519" cy="3095522"/>
          </a:xfrm>
        </p:grpSpPr>
        <p:grpSp>
          <p:nvGrpSpPr>
            <p:cNvPr id="173" name="Google Shape;173;p3"/>
            <p:cNvGrpSpPr/>
            <p:nvPr/>
          </p:nvGrpSpPr>
          <p:grpSpPr>
            <a:xfrm>
              <a:off x="-3091593" y="-1484262"/>
              <a:ext cx="7884347" cy="3095522"/>
              <a:chOff x="-3091593" y="-1484262"/>
              <a:chExt cx="7884347" cy="3095522"/>
            </a:xfrm>
          </p:grpSpPr>
          <p:sp>
            <p:nvSpPr>
              <p:cNvPr id="174" name="Google Shape;174;p3"/>
              <p:cNvSpPr/>
              <p:nvPr/>
            </p:nvSpPr>
            <p:spPr>
              <a:xfrm rot="10800000">
                <a:off x="-3091593" y="-453301"/>
                <a:ext cx="5466211" cy="1127132"/>
              </a:xfrm>
              <a:custGeom>
                <a:avLst/>
                <a:gdLst/>
                <a:ahLst/>
                <a:cxnLst/>
                <a:rect l="l" t="t" r="r" b="b"/>
                <a:pathLst>
                  <a:path w="206136" h="44419" extrusionOk="0">
                    <a:moveTo>
                      <a:pt x="183" y="0"/>
                    </a:moveTo>
                    <a:cubicBezTo>
                      <a:pt x="91" y="0"/>
                      <a:pt x="0" y="92"/>
                      <a:pt x="0" y="206"/>
                    </a:cubicBezTo>
                    <a:cubicBezTo>
                      <a:pt x="0" y="297"/>
                      <a:pt x="91" y="388"/>
                      <a:pt x="183" y="388"/>
                    </a:cubicBezTo>
                    <a:lnTo>
                      <a:pt x="31887" y="388"/>
                    </a:lnTo>
                    <a:lnTo>
                      <a:pt x="54507" y="23031"/>
                    </a:lnTo>
                    <a:lnTo>
                      <a:pt x="101870" y="23031"/>
                    </a:lnTo>
                    <a:lnTo>
                      <a:pt x="123257" y="44418"/>
                    </a:lnTo>
                    <a:lnTo>
                      <a:pt x="205930" y="44418"/>
                    </a:lnTo>
                    <a:cubicBezTo>
                      <a:pt x="206044" y="44418"/>
                      <a:pt x="206136" y="44327"/>
                      <a:pt x="206136" y="44213"/>
                    </a:cubicBezTo>
                    <a:cubicBezTo>
                      <a:pt x="206136" y="44122"/>
                      <a:pt x="206044" y="44030"/>
                      <a:pt x="205930" y="44030"/>
                    </a:cubicBezTo>
                    <a:lnTo>
                      <a:pt x="123417" y="44030"/>
                    </a:lnTo>
                    <a:lnTo>
                      <a:pt x="102029" y="22643"/>
                    </a:lnTo>
                    <a:lnTo>
                      <a:pt x="54667" y="22643"/>
                    </a:lnTo>
                    <a:lnTo>
                      <a:pt x="320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3"/>
              <p:cNvSpPr/>
              <p:nvPr/>
            </p:nvSpPr>
            <p:spPr>
              <a:xfrm rot="10800000">
                <a:off x="-2488881" y="58715"/>
                <a:ext cx="6303378" cy="1490426"/>
              </a:xfrm>
              <a:custGeom>
                <a:avLst/>
                <a:gdLst/>
                <a:ahLst/>
                <a:cxnLst/>
                <a:rect l="l" t="t" r="r" b="b"/>
                <a:pathLst>
                  <a:path w="248409" h="58736" extrusionOk="0">
                    <a:moveTo>
                      <a:pt x="248203" y="1"/>
                    </a:moveTo>
                    <a:cubicBezTo>
                      <a:pt x="248151" y="1"/>
                      <a:pt x="248100" y="18"/>
                      <a:pt x="248066" y="52"/>
                    </a:cubicBezTo>
                    <a:lnTo>
                      <a:pt x="196663" y="51455"/>
                    </a:lnTo>
                    <a:lnTo>
                      <a:pt x="175778" y="51455"/>
                    </a:lnTo>
                    <a:lnTo>
                      <a:pt x="155760" y="31460"/>
                    </a:lnTo>
                    <a:lnTo>
                      <a:pt x="121112" y="31460"/>
                    </a:lnTo>
                    <a:lnTo>
                      <a:pt x="94200" y="58371"/>
                    </a:lnTo>
                    <a:lnTo>
                      <a:pt x="183" y="58371"/>
                    </a:lnTo>
                    <a:cubicBezTo>
                      <a:pt x="92" y="58371"/>
                      <a:pt x="0" y="58439"/>
                      <a:pt x="0" y="58553"/>
                    </a:cubicBezTo>
                    <a:cubicBezTo>
                      <a:pt x="0" y="58645"/>
                      <a:pt x="92" y="58736"/>
                      <a:pt x="183" y="58736"/>
                    </a:cubicBezTo>
                    <a:lnTo>
                      <a:pt x="94360" y="58736"/>
                    </a:lnTo>
                    <a:lnTo>
                      <a:pt x="121248" y="31848"/>
                    </a:lnTo>
                    <a:lnTo>
                      <a:pt x="155623" y="31848"/>
                    </a:lnTo>
                    <a:lnTo>
                      <a:pt x="175618" y="51843"/>
                    </a:lnTo>
                    <a:lnTo>
                      <a:pt x="196823" y="51843"/>
                    </a:lnTo>
                    <a:lnTo>
                      <a:pt x="248340" y="326"/>
                    </a:lnTo>
                    <a:cubicBezTo>
                      <a:pt x="248408" y="235"/>
                      <a:pt x="248408" y="121"/>
                      <a:pt x="248340" y="52"/>
                    </a:cubicBezTo>
                    <a:cubicBezTo>
                      <a:pt x="248306" y="18"/>
                      <a:pt x="248254" y="1"/>
                      <a:pt x="2482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3"/>
              <p:cNvSpPr/>
              <p:nvPr/>
            </p:nvSpPr>
            <p:spPr>
              <a:xfrm rot="10800000">
                <a:off x="-2860727" y="-1484262"/>
                <a:ext cx="6393739" cy="1984325"/>
              </a:xfrm>
              <a:custGeom>
                <a:avLst/>
                <a:gdLst/>
                <a:ahLst/>
                <a:cxnLst/>
                <a:rect l="l" t="t" r="r" b="b"/>
                <a:pathLst>
                  <a:path w="251970" h="78200" extrusionOk="0">
                    <a:moveTo>
                      <a:pt x="389" y="0"/>
                    </a:moveTo>
                    <a:cubicBezTo>
                      <a:pt x="160" y="0"/>
                      <a:pt x="1" y="183"/>
                      <a:pt x="1" y="388"/>
                    </a:cubicBezTo>
                    <a:cubicBezTo>
                      <a:pt x="1" y="593"/>
                      <a:pt x="160" y="776"/>
                      <a:pt x="389" y="776"/>
                    </a:cubicBezTo>
                    <a:lnTo>
                      <a:pt x="66217" y="776"/>
                    </a:lnTo>
                    <a:lnTo>
                      <a:pt x="89179" y="23738"/>
                    </a:lnTo>
                    <a:lnTo>
                      <a:pt x="125197" y="23738"/>
                    </a:lnTo>
                    <a:lnTo>
                      <a:pt x="179659" y="78199"/>
                    </a:lnTo>
                    <a:lnTo>
                      <a:pt x="251581" y="78199"/>
                    </a:lnTo>
                    <a:cubicBezTo>
                      <a:pt x="251787" y="78199"/>
                      <a:pt x="251969" y="78040"/>
                      <a:pt x="251969" y="77834"/>
                    </a:cubicBezTo>
                    <a:cubicBezTo>
                      <a:pt x="251969" y="77606"/>
                      <a:pt x="251787" y="77446"/>
                      <a:pt x="251581" y="77446"/>
                    </a:cubicBezTo>
                    <a:lnTo>
                      <a:pt x="179978" y="77446"/>
                    </a:lnTo>
                    <a:lnTo>
                      <a:pt x="125517" y="22962"/>
                    </a:lnTo>
                    <a:lnTo>
                      <a:pt x="89499" y="22962"/>
                    </a:lnTo>
                    <a:lnTo>
                      <a:pt x="6653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3"/>
              <p:cNvSpPr/>
              <p:nvPr/>
            </p:nvSpPr>
            <p:spPr>
              <a:xfrm rot="10800000">
                <a:off x="-1953114" y="264887"/>
                <a:ext cx="4762126" cy="1309020"/>
              </a:xfrm>
              <a:custGeom>
                <a:avLst/>
                <a:gdLst/>
                <a:ahLst/>
                <a:cxnLst/>
                <a:rect l="l" t="t" r="r" b="b"/>
                <a:pathLst>
                  <a:path w="187670" h="51587" extrusionOk="0">
                    <a:moveTo>
                      <a:pt x="187453" y="1"/>
                    </a:moveTo>
                    <a:cubicBezTo>
                      <a:pt x="187407" y="1"/>
                      <a:pt x="187362" y="24"/>
                      <a:pt x="187327" y="69"/>
                    </a:cubicBezTo>
                    <a:lnTo>
                      <a:pt x="143594" y="43780"/>
                    </a:lnTo>
                    <a:lnTo>
                      <a:pt x="103992" y="43780"/>
                    </a:lnTo>
                    <a:lnTo>
                      <a:pt x="87444" y="27232"/>
                    </a:lnTo>
                    <a:lnTo>
                      <a:pt x="46838" y="27232"/>
                    </a:lnTo>
                    <a:lnTo>
                      <a:pt x="22871" y="51198"/>
                    </a:lnTo>
                    <a:lnTo>
                      <a:pt x="183" y="51198"/>
                    </a:lnTo>
                    <a:cubicBezTo>
                      <a:pt x="91" y="51198"/>
                      <a:pt x="0" y="51289"/>
                      <a:pt x="0" y="51403"/>
                    </a:cubicBezTo>
                    <a:cubicBezTo>
                      <a:pt x="0" y="51495"/>
                      <a:pt x="91" y="51586"/>
                      <a:pt x="183" y="51586"/>
                    </a:cubicBezTo>
                    <a:lnTo>
                      <a:pt x="23031" y="51586"/>
                    </a:lnTo>
                    <a:lnTo>
                      <a:pt x="46997" y="27620"/>
                    </a:lnTo>
                    <a:lnTo>
                      <a:pt x="87284" y="27620"/>
                    </a:lnTo>
                    <a:lnTo>
                      <a:pt x="103833" y="44168"/>
                    </a:lnTo>
                    <a:lnTo>
                      <a:pt x="143754" y="44168"/>
                    </a:lnTo>
                    <a:lnTo>
                      <a:pt x="187579" y="321"/>
                    </a:lnTo>
                    <a:cubicBezTo>
                      <a:pt x="187670" y="252"/>
                      <a:pt x="187670" y="138"/>
                      <a:pt x="187579" y="69"/>
                    </a:cubicBezTo>
                    <a:cubicBezTo>
                      <a:pt x="187544" y="24"/>
                      <a:pt x="187499" y="1"/>
                      <a:pt x="18745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3"/>
              <p:cNvSpPr/>
              <p:nvPr/>
            </p:nvSpPr>
            <p:spPr>
              <a:xfrm rot="10800000">
                <a:off x="-55114" y="833084"/>
                <a:ext cx="3182685" cy="778175"/>
              </a:xfrm>
              <a:custGeom>
                <a:avLst/>
                <a:gdLst/>
                <a:ahLst/>
                <a:cxnLst/>
                <a:rect l="l" t="t" r="r" b="b"/>
                <a:pathLst>
                  <a:path w="125426" h="30667" extrusionOk="0">
                    <a:moveTo>
                      <a:pt x="125014" y="1"/>
                    </a:moveTo>
                    <a:cubicBezTo>
                      <a:pt x="124917" y="1"/>
                      <a:pt x="124820" y="35"/>
                      <a:pt x="124741" y="103"/>
                    </a:cubicBezTo>
                    <a:lnTo>
                      <a:pt x="111936" y="12931"/>
                    </a:lnTo>
                    <a:lnTo>
                      <a:pt x="47020" y="12931"/>
                    </a:lnTo>
                    <a:lnTo>
                      <a:pt x="30016" y="29913"/>
                    </a:lnTo>
                    <a:lnTo>
                      <a:pt x="388" y="29913"/>
                    </a:lnTo>
                    <a:cubicBezTo>
                      <a:pt x="160" y="29913"/>
                      <a:pt x="0" y="30073"/>
                      <a:pt x="0" y="30301"/>
                    </a:cubicBezTo>
                    <a:cubicBezTo>
                      <a:pt x="0" y="30507"/>
                      <a:pt x="160" y="30666"/>
                      <a:pt x="388" y="30666"/>
                    </a:cubicBezTo>
                    <a:lnTo>
                      <a:pt x="30335" y="30666"/>
                    </a:lnTo>
                    <a:lnTo>
                      <a:pt x="47340" y="13685"/>
                    </a:lnTo>
                    <a:lnTo>
                      <a:pt x="112255" y="13685"/>
                    </a:lnTo>
                    <a:lnTo>
                      <a:pt x="125288" y="651"/>
                    </a:lnTo>
                    <a:cubicBezTo>
                      <a:pt x="125425" y="514"/>
                      <a:pt x="125425" y="263"/>
                      <a:pt x="125288" y="103"/>
                    </a:cubicBezTo>
                    <a:cubicBezTo>
                      <a:pt x="125208" y="35"/>
                      <a:pt x="125111" y="1"/>
                      <a:pt x="1250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3"/>
              <p:cNvSpPr/>
              <p:nvPr/>
            </p:nvSpPr>
            <p:spPr>
              <a:xfrm rot="10800000">
                <a:off x="2654352" y="663960"/>
                <a:ext cx="2054994" cy="401407"/>
              </a:xfrm>
              <a:custGeom>
                <a:avLst/>
                <a:gdLst/>
                <a:ahLst/>
                <a:cxnLst/>
                <a:rect l="l" t="t" r="r" b="b"/>
                <a:pathLst>
                  <a:path w="80985" h="15819" extrusionOk="0">
                    <a:moveTo>
                      <a:pt x="206" y="1"/>
                    </a:moveTo>
                    <a:cubicBezTo>
                      <a:pt x="92" y="1"/>
                      <a:pt x="0" y="92"/>
                      <a:pt x="0" y="183"/>
                    </a:cubicBezTo>
                    <a:cubicBezTo>
                      <a:pt x="0" y="297"/>
                      <a:pt x="92" y="389"/>
                      <a:pt x="206" y="389"/>
                    </a:cubicBezTo>
                    <a:lnTo>
                      <a:pt x="37297" y="389"/>
                    </a:lnTo>
                    <a:lnTo>
                      <a:pt x="52750" y="15818"/>
                    </a:lnTo>
                    <a:lnTo>
                      <a:pt x="80779" y="15818"/>
                    </a:lnTo>
                    <a:cubicBezTo>
                      <a:pt x="80893" y="15818"/>
                      <a:pt x="80985" y="15727"/>
                      <a:pt x="80985" y="15636"/>
                    </a:cubicBezTo>
                    <a:cubicBezTo>
                      <a:pt x="80985" y="15522"/>
                      <a:pt x="80893" y="15430"/>
                      <a:pt x="80779" y="15430"/>
                    </a:cubicBezTo>
                    <a:lnTo>
                      <a:pt x="52909" y="15430"/>
                    </a:lnTo>
                    <a:lnTo>
                      <a:pt x="3745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3"/>
              <p:cNvSpPr/>
              <p:nvPr/>
            </p:nvSpPr>
            <p:spPr>
              <a:xfrm rot="10800000">
                <a:off x="3113081" y="264887"/>
                <a:ext cx="1679673" cy="520720"/>
              </a:xfrm>
              <a:custGeom>
                <a:avLst/>
                <a:gdLst/>
                <a:ahLst/>
                <a:cxnLst/>
                <a:rect l="l" t="t" r="r" b="b"/>
                <a:pathLst>
                  <a:path w="66194" h="20521" extrusionOk="0">
                    <a:moveTo>
                      <a:pt x="183" y="0"/>
                    </a:moveTo>
                    <a:cubicBezTo>
                      <a:pt x="92" y="0"/>
                      <a:pt x="1" y="91"/>
                      <a:pt x="1" y="206"/>
                    </a:cubicBezTo>
                    <a:cubicBezTo>
                      <a:pt x="1" y="297"/>
                      <a:pt x="92" y="388"/>
                      <a:pt x="183" y="388"/>
                    </a:cubicBezTo>
                    <a:lnTo>
                      <a:pt x="25245" y="388"/>
                    </a:lnTo>
                    <a:lnTo>
                      <a:pt x="45377" y="20520"/>
                    </a:lnTo>
                    <a:lnTo>
                      <a:pt x="66011" y="20520"/>
                    </a:lnTo>
                    <a:cubicBezTo>
                      <a:pt x="66103" y="20520"/>
                      <a:pt x="66194" y="20429"/>
                      <a:pt x="66194" y="20337"/>
                    </a:cubicBezTo>
                    <a:cubicBezTo>
                      <a:pt x="66194" y="20223"/>
                      <a:pt x="66103" y="20132"/>
                      <a:pt x="66011" y="20132"/>
                    </a:cubicBezTo>
                    <a:lnTo>
                      <a:pt x="45537" y="20132"/>
                    </a:lnTo>
                    <a:lnTo>
                      <a:pt x="254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3"/>
              <p:cNvSpPr/>
              <p:nvPr/>
            </p:nvSpPr>
            <p:spPr>
              <a:xfrm rot="10800000">
                <a:off x="3798841" y="59274"/>
                <a:ext cx="993913" cy="458755"/>
              </a:xfrm>
              <a:custGeom>
                <a:avLst/>
                <a:gdLst/>
                <a:ahLst/>
                <a:cxnLst/>
                <a:rect l="l" t="t" r="r" b="b"/>
                <a:pathLst>
                  <a:path w="39169" h="18079" extrusionOk="0">
                    <a:moveTo>
                      <a:pt x="183" y="0"/>
                    </a:moveTo>
                    <a:cubicBezTo>
                      <a:pt x="92" y="0"/>
                      <a:pt x="1" y="92"/>
                      <a:pt x="1" y="206"/>
                    </a:cubicBezTo>
                    <a:cubicBezTo>
                      <a:pt x="1" y="297"/>
                      <a:pt x="92" y="388"/>
                      <a:pt x="183" y="388"/>
                    </a:cubicBezTo>
                    <a:lnTo>
                      <a:pt x="21182" y="388"/>
                    </a:lnTo>
                    <a:lnTo>
                      <a:pt x="38826" y="18010"/>
                    </a:lnTo>
                    <a:cubicBezTo>
                      <a:pt x="38849" y="18055"/>
                      <a:pt x="38895" y="18078"/>
                      <a:pt x="38940" y="18078"/>
                    </a:cubicBezTo>
                    <a:cubicBezTo>
                      <a:pt x="39009" y="18078"/>
                      <a:pt x="39055" y="18055"/>
                      <a:pt x="39077" y="18010"/>
                    </a:cubicBezTo>
                    <a:cubicBezTo>
                      <a:pt x="39169" y="17941"/>
                      <a:pt x="39169" y="17827"/>
                      <a:pt x="39077" y="17736"/>
                    </a:cubicBezTo>
                    <a:lnTo>
                      <a:pt x="2134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3"/>
              <p:cNvSpPr/>
              <p:nvPr/>
            </p:nvSpPr>
            <p:spPr>
              <a:xfrm rot="10800000">
                <a:off x="394353" y="672080"/>
                <a:ext cx="136695" cy="136695"/>
              </a:xfrm>
              <a:custGeom>
                <a:avLst/>
                <a:gdLst/>
                <a:ahLst/>
                <a:cxnLst/>
                <a:rect l="l" t="t" r="r" b="b"/>
                <a:pathLst>
                  <a:path w="5387" h="5387" extrusionOk="0">
                    <a:moveTo>
                      <a:pt x="2694" y="388"/>
                    </a:moveTo>
                    <a:cubicBezTo>
                      <a:pt x="3972" y="388"/>
                      <a:pt x="5022" y="1415"/>
                      <a:pt x="5022" y="2694"/>
                    </a:cubicBezTo>
                    <a:cubicBezTo>
                      <a:pt x="5022" y="3972"/>
                      <a:pt x="3972" y="4999"/>
                      <a:pt x="2694" y="4999"/>
                    </a:cubicBezTo>
                    <a:cubicBezTo>
                      <a:pt x="1415" y="4999"/>
                      <a:pt x="388" y="3972"/>
                      <a:pt x="388" y="2694"/>
                    </a:cubicBezTo>
                    <a:cubicBezTo>
                      <a:pt x="388" y="1415"/>
                      <a:pt x="1415" y="388"/>
                      <a:pt x="2694" y="388"/>
                    </a:cubicBezTo>
                    <a:close/>
                    <a:moveTo>
                      <a:pt x="2694" y="0"/>
                    </a:moveTo>
                    <a:cubicBezTo>
                      <a:pt x="1210" y="0"/>
                      <a:pt x="0" y="1210"/>
                      <a:pt x="0" y="2694"/>
                    </a:cubicBezTo>
                    <a:cubicBezTo>
                      <a:pt x="0" y="4177"/>
                      <a:pt x="1210" y="5387"/>
                      <a:pt x="2694" y="5387"/>
                    </a:cubicBezTo>
                    <a:cubicBezTo>
                      <a:pt x="4177" y="5387"/>
                      <a:pt x="5387" y="4177"/>
                      <a:pt x="5387" y="2694"/>
                    </a:cubicBezTo>
                    <a:cubicBezTo>
                      <a:pt x="5387" y="1210"/>
                      <a:pt x="4177" y="0"/>
                      <a:pt x="26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3"/>
              <p:cNvSpPr/>
              <p:nvPr/>
            </p:nvSpPr>
            <p:spPr>
              <a:xfrm rot="10800000">
                <a:off x="418079" y="695805"/>
                <a:ext cx="88660" cy="89244"/>
              </a:xfrm>
              <a:custGeom>
                <a:avLst/>
                <a:gdLst/>
                <a:ahLst/>
                <a:cxnLst/>
                <a:rect l="l" t="t" r="r" b="b"/>
                <a:pathLst>
                  <a:path w="3494" h="3517" extrusionOk="0">
                    <a:moveTo>
                      <a:pt x="1736" y="1"/>
                    </a:moveTo>
                    <a:cubicBezTo>
                      <a:pt x="777" y="1"/>
                      <a:pt x="1" y="800"/>
                      <a:pt x="1" y="1759"/>
                    </a:cubicBezTo>
                    <a:cubicBezTo>
                      <a:pt x="1" y="2717"/>
                      <a:pt x="777" y="3516"/>
                      <a:pt x="1736" y="3516"/>
                    </a:cubicBezTo>
                    <a:cubicBezTo>
                      <a:pt x="2717" y="3516"/>
                      <a:pt x="3493" y="2717"/>
                      <a:pt x="3493" y="1759"/>
                    </a:cubicBezTo>
                    <a:cubicBezTo>
                      <a:pt x="3493" y="800"/>
                      <a:pt x="2717" y="1"/>
                      <a:pt x="17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3"/>
              <p:cNvSpPr/>
              <p:nvPr/>
            </p:nvSpPr>
            <p:spPr>
              <a:xfrm rot="10800000">
                <a:off x="2364747" y="600243"/>
                <a:ext cx="136721" cy="136721"/>
              </a:xfrm>
              <a:custGeom>
                <a:avLst/>
                <a:gdLst/>
                <a:ahLst/>
                <a:cxnLst/>
                <a:rect l="l" t="t" r="r" b="b"/>
                <a:pathLst>
                  <a:path w="5388" h="5388" extrusionOk="0">
                    <a:moveTo>
                      <a:pt x="2694" y="366"/>
                    </a:moveTo>
                    <a:cubicBezTo>
                      <a:pt x="3972" y="366"/>
                      <a:pt x="4999" y="1416"/>
                      <a:pt x="4999" y="2694"/>
                    </a:cubicBezTo>
                    <a:cubicBezTo>
                      <a:pt x="4999" y="3972"/>
                      <a:pt x="3972" y="4999"/>
                      <a:pt x="2694" y="4999"/>
                    </a:cubicBezTo>
                    <a:cubicBezTo>
                      <a:pt x="1416" y="4999"/>
                      <a:pt x="366" y="3972"/>
                      <a:pt x="366" y="2694"/>
                    </a:cubicBezTo>
                    <a:cubicBezTo>
                      <a:pt x="366" y="1416"/>
                      <a:pt x="1416" y="366"/>
                      <a:pt x="2694" y="366"/>
                    </a:cubicBezTo>
                    <a:close/>
                    <a:moveTo>
                      <a:pt x="2694" y="0"/>
                    </a:moveTo>
                    <a:cubicBezTo>
                      <a:pt x="1210" y="0"/>
                      <a:pt x="0" y="1210"/>
                      <a:pt x="0" y="2694"/>
                    </a:cubicBezTo>
                    <a:cubicBezTo>
                      <a:pt x="0" y="4178"/>
                      <a:pt x="1210" y="5387"/>
                      <a:pt x="2694" y="5387"/>
                    </a:cubicBezTo>
                    <a:cubicBezTo>
                      <a:pt x="4177" y="5387"/>
                      <a:pt x="5387" y="4178"/>
                      <a:pt x="5387" y="2694"/>
                    </a:cubicBezTo>
                    <a:cubicBezTo>
                      <a:pt x="5387" y="1210"/>
                      <a:pt x="4177" y="0"/>
                      <a:pt x="2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3"/>
              <p:cNvSpPr/>
              <p:nvPr/>
            </p:nvSpPr>
            <p:spPr>
              <a:xfrm rot="10800000">
                <a:off x="2389082" y="623994"/>
                <a:ext cx="88635" cy="89219"/>
              </a:xfrm>
              <a:custGeom>
                <a:avLst/>
                <a:gdLst/>
                <a:ahLst/>
                <a:cxnLst/>
                <a:rect l="l" t="t" r="r" b="b"/>
                <a:pathLst>
                  <a:path w="3493" h="3516" extrusionOk="0">
                    <a:moveTo>
                      <a:pt x="1758" y="0"/>
                    </a:moveTo>
                    <a:cubicBezTo>
                      <a:pt x="776" y="0"/>
                      <a:pt x="0" y="776"/>
                      <a:pt x="0" y="1758"/>
                    </a:cubicBezTo>
                    <a:cubicBezTo>
                      <a:pt x="0" y="2717"/>
                      <a:pt x="776" y="3515"/>
                      <a:pt x="1758" y="3515"/>
                    </a:cubicBezTo>
                    <a:cubicBezTo>
                      <a:pt x="2716" y="3515"/>
                      <a:pt x="3493" y="2717"/>
                      <a:pt x="3493" y="1758"/>
                    </a:cubicBezTo>
                    <a:cubicBezTo>
                      <a:pt x="3493" y="776"/>
                      <a:pt x="2716"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3"/>
              <p:cNvSpPr/>
              <p:nvPr/>
            </p:nvSpPr>
            <p:spPr>
              <a:xfrm rot="10800000">
                <a:off x="3119450" y="794286"/>
                <a:ext cx="96171" cy="96171"/>
              </a:xfrm>
              <a:custGeom>
                <a:avLst/>
                <a:gdLst/>
                <a:ahLst/>
                <a:cxnLst/>
                <a:rect l="l" t="t" r="r" b="b"/>
                <a:pathLst>
                  <a:path w="3790" h="3790" extrusionOk="0">
                    <a:moveTo>
                      <a:pt x="1895" y="366"/>
                    </a:moveTo>
                    <a:cubicBezTo>
                      <a:pt x="2717" y="366"/>
                      <a:pt x="3402" y="1051"/>
                      <a:pt x="3402" y="1895"/>
                    </a:cubicBezTo>
                    <a:cubicBezTo>
                      <a:pt x="3402" y="2717"/>
                      <a:pt x="2717" y="3402"/>
                      <a:pt x="1895" y="3402"/>
                    </a:cubicBezTo>
                    <a:cubicBezTo>
                      <a:pt x="1051" y="3402"/>
                      <a:pt x="366" y="2717"/>
                      <a:pt x="366" y="1895"/>
                    </a:cubicBezTo>
                    <a:cubicBezTo>
                      <a:pt x="366" y="1051"/>
                      <a:pt x="1051" y="366"/>
                      <a:pt x="1895" y="366"/>
                    </a:cubicBezTo>
                    <a:close/>
                    <a:moveTo>
                      <a:pt x="1895" y="1"/>
                    </a:moveTo>
                    <a:cubicBezTo>
                      <a:pt x="845" y="1"/>
                      <a:pt x="1" y="845"/>
                      <a:pt x="1" y="1895"/>
                    </a:cubicBezTo>
                    <a:cubicBezTo>
                      <a:pt x="1" y="2922"/>
                      <a:pt x="845" y="3790"/>
                      <a:pt x="1895" y="3790"/>
                    </a:cubicBezTo>
                    <a:cubicBezTo>
                      <a:pt x="2922" y="3790"/>
                      <a:pt x="3790" y="2922"/>
                      <a:pt x="3790" y="1895"/>
                    </a:cubicBezTo>
                    <a:cubicBezTo>
                      <a:pt x="3790" y="845"/>
                      <a:pt x="2922" y="1"/>
                      <a:pt x="18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3"/>
              <p:cNvSpPr/>
              <p:nvPr/>
            </p:nvSpPr>
            <p:spPr>
              <a:xfrm rot="10800000">
                <a:off x="3137391" y="812226"/>
                <a:ext cx="60849" cy="60849"/>
              </a:xfrm>
              <a:custGeom>
                <a:avLst/>
                <a:gdLst/>
                <a:ahLst/>
                <a:cxnLst/>
                <a:rect l="l" t="t" r="r" b="b"/>
                <a:pathLst>
                  <a:path w="2398" h="2398" extrusionOk="0">
                    <a:moveTo>
                      <a:pt x="1210" y="1"/>
                    </a:moveTo>
                    <a:cubicBezTo>
                      <a:pt x="548" y="1"/>
                      <a:pt x="1" y="548"/>
                      <a:pt x="1" y="1210"/>
                    </a:cubicBezTo>
                    <a:cubicBezTo>
                      <a:pt x="1" y="1872"/>
                      <a:pt x="548" y="2397"/>
                      <a:pt x="1210" y="2397"/>
                    </a:cubicBezTo>
                    <a:cubicBezTo>
                      <a:pt x="1872" y="2397"/>
                      <a:pt x="2397" y="1872"/>
                      <a:pt x="2397" y="1210"/>
                    </a:cubicBezTo>
                    <a:cubicBezTo>
                      <a:pt x="2397" y="548"/>
                      <a:pt x="1872" y="1"/>
                      <a:pt x="12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3"/>
              <p:cNvSpPr/>
              <p:nvPr/>
            </p:nvSpPr>
            <p:spPr>
              <a:xfrm rot="10800000">
                <a:off x="1773992" y="614732"/>
                <a:ext cx="107742" cy="107742"/>
              </a:xfrm>
              <a:custGeom>
                <a:avLst/>
                <a:gdLst/>
                <a:ahLst/>
                <a:cxnLst/>
                <a:rect l="l" t="t" r="r" b="b"/>
                <a:pathLst>
                  <a:path w="4246" h="4246" extrusionOk="0">
                    <a:moveTo>
                      <a:pt x="2123" y="0"/>
                    </a:moveTo>
                    <a:cubicBezTo>
                      <a:pt x="959" y="0"/>
                      <a:pt x="0" y="936"/>
                      <a:pt x="0" y="2123"/>
                    </a:cubicBezTo>
                    <a:cubicBezTo>
                      <a:pt x="0" y="3287"/>
                      <a:pt x="959" y="4246"/>
                      <a:pt x="2123" y="4246"/>
                    </a:cubicBezTo>
                    <a:cubicBezTo>
                      <a:pt x="3310" y="4246"/>
                      <a:pt x="4246" y="3287"/>
                      <a:pt x="4246" y="2123"/>
                    </a:cubicBezTo>
                    <a:cubicBezTo>
                      <a:pt x="4246" y="936"/>
                      <a:pt x="3310" y="0"/>
                      <a:pt x="21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3"/>
              <p:cNvSpPr/>
              <p:nvPr/>
            </p:nvSpPr>
            <p:spPr>
              <a:xfrm rot="10800000">
                <a:off x="1389967" y="30321"/>
                <a:ext cx="66051" cy="66051"/>
              </a:xfrm>
              <a:custGeom>
                <a:avLst/>
                <a:gdLst/>
                <a:ahLst/>
                <a:cxnLst/>
                <a:rect l="l" t="t" r="r" b="b"/>
                <a:pathLst>
                  <a:path w="2603" h="2603" extrusionOk="0">
                    <a:moveTo>
                      <a:pt x="1301" y="0"/>
                    </a:moveTo>
                    <a:cubicBezTo>
                      <a:pt x="594" y="0"/>
                      <a:pt x="0" y="571"/>
                      <a:pt x="0" y="1301"/>
                    </a:cubicBezTo>
                    <a:cubicBezTo>
                      <a:pt x="0" y="2009"/>
                      <a:pt x="594" y="2602"/>
                      <a:pt x="1301" y="2602"/>
                    </a:cubicBezTo>
                    <a:cubicBezTo>
                      <a:pt x="2009" y="2602"/>
                      <a:pt x="2602" y="2009"/>
                      <a:pt x="2602" y="1301"/>
                    </a:cubicBezTo>
                    <a:cubicBezTo>
                      <a:pt x="2602" y="571"/>
                      <a:pt x="2009" y="0"/>
                      <a:pt x="13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3"/>
              <p:cNvSpPr/>
              <p:nvPr/>
            </p:nvSpPr>
            <p:spPr>
              <a:xfrm rot="10800000">
                <a:off x="1117185" y="222029"/>
                <a:ext cx="145982" cy="146566"/>
              </a:xfrm>
              <a:custGeom>
                <a:avLst/>
                <a:gdLst/>
                <a:ahLst/>
                <a:cxnLst/>
                <a:rect l="l" t="t" r="r" b="b"/>
                <a:pathLst>
                  <a:path w="5753" h="5776" extrusionOk="0">
                    <a:moveTo>
                      <a:pt x="2877" y="388"/>
                    </a:moveTo>
                    <a:cubicBezTo>
                      <a:pt x="4246" y="388"/>
                      <a:pt x="5388" y="1507"/>
                      <a:pt x="5388" y="2899"/>
                    </a:cubicBezTo>
                    <a:cubicBezTo>
                      <a:pt x="5388" y="4269"/>
                      <a:pt x="4246" y="5410"/>
                      <a:pt x="2877" y="5410"/>
                    </a:cubicBezTo>
                    <a:cubicBezTo>
                      <a:pt x="1485" y="5410"/>
                      <a:pt x="366" y="4269"/>
                      <a:pt x="366" y="2899"/>
                    </a:cubicBezTo>
                    <a:cubicBezTo>
                      <a:pt x="366" y="1507"/>
                      <a:pt x="1485" y="388"/>
                      <a:pt x="2877" y="388"/>
                    </a:cubicBezTo>
                    <a:close/>
                    <a:moveTo>
                      <a:pt x="2877" y="0"/>
                    </a:moveTo>
                    <a:cubicBezTo>
                      <a:pt x="1279" y="0"/>
                      <a:pt x="1" y="1301"/>
                      <a:pt x="1" y="2899"/>
                    </a:cubicBezTo>
                    <a:cubicBezTo>
                      <a:pt x="1" y="4497"/>
                      <a:pt x="1279" y="5775"/>
                      <a:pt x="2877" y="5775"/>
                    </a:cubicBezTo>
                    <a:cubicBezTo>
                      <a:pt x="4475" y="5775"/>
                      <a:pt x="5753" y="4497"/>
                      <a:pt x="5753" y="2899"/>
                    </a:cubicBezTo>
                    <a:cubicBezTo>
                      <a:pt x="5753" y="1301"/>
                      <a:pt x="4475" y="0"/>
                      <a:pt x="28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3"/>
              <p:cNvSpPr/>
              <p:nvPr/>
            </p:nvSpPr>
            <p:spPr>
              <a:xfrm rot="10800000">
                <a:off x="1142662" y="248089"/>
                <a:ext cx="95004" cy="94446"/>
              </a:xfrm>
              <a:custGeom>
                <a:avLst/>
                <a:gdLst/>
                <a:ahLst/>
                <a:cxnLst/>
                <a:rect l="l" t="t" r="r" b="b"/>
                <a:pathLst>
                  <a:path w="3744" h="3722" extrusionOk="0">
                    <a:moveTo>
                      <a:pt x="1872" y="0"/>
                    </a:moveTo>
                    <a:cubicBezTo>
                      <a:pt x="845" y="0"/>
                      <a:pt x="0" y="845"/>
                      <a:pt x="0" y="1872"/>
                    </a:cubicBezTo>
                    <a:cubicBezTo>
                      <a:pt x="0" y="2899"/>
                      <a:pt x="845" y="3721"/>
                      <a:pt x="1872" y="3721"/>
                    </a:cubicBezTo>
                    <a:cubicBezTo>
                      <a:pt x="2899" y="3721"/>
                      <a:pt x="3744" y="2899"/>
                      <a:pt x="3744" y="1872"/>
                    </a:cubicBezTo>
                    <a:cubicBezTo>
                      <a:pt x="3744" y="845"/>
                      <a:pt x="2899" y="0"/>
                      <a:pt x="18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3"/>
              <p:cNvSpPr/>
              <p:nvPr/>
            </p:nvSpPr>
            <p:spPr>
              <a:xfrm rot="10800000">
                <a:off x="2750498" y="215660"/>
                <a:ext cx="107742" cy="107768"/>
              </a:xfrm>
              <a:custGeom>
                <a:avLst/>
                <a:gdLst/>
                <a:ahLst/>
                <a:cxnLst/>
                <a:rect l="l" t="t" r="r" b="b"/>
                <a:pathLst>
                  <a:path w="4246" h="4247" extrusionOk="0">
                    <a:moveTo>
                      <a:pt x="2123" y="1"/>
                    </a:moveTo>
                    <a:cubicBezTo>
                      <a:pt x="959" y="1"/>
                      <a:pt x="0" y="937"/>
                      <a:pt x="0" y="2123"/>
                    </a:cubicBezTo>
                    <a:cubicBezTo>
                      <a:pt x="0" y="3288"/>
                      <a:pt x="959" y="4246"/>
                      <a:pt x="2123" y="4246"/>
                    </a:cubicBezTo>
                    <a:cubicBezTo>
                      <a:pt x="3310" y="4246"/>
                      <a:pt x="4246" y="3288"/>
                      <a:pt x="4246" y="2123"/>
                    </a:cubicBezTo>
                    <a:cubicBezTo>
                      <a:pt x="4246" y="937"/>
                      <a:pt x="3310" y="1"/>
                      <a:pt x="212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3"/>
              <p:cNvSpPr/>
              <p:nvPr/>
            </p:nvSpPr>
            <p:spPr>
              <a:xfrm rot="10800000">
                <a:off x="3063828" y="215660"/>
                <a:ext cx="107768" cy="107768"/>
              </a:xfrm>
              <a:custGeom>
                <a:avLst/>
                <a:gdLst/>
                <a:ahLst/>
                <a:cxnLst/>
                <a:rect l="l" t="t" r="r" b="b"/>
                <a:pathLst>
                  <a:path w="4247" h="4247" extrusionOk="0">
                    <a:moveTo>
                      <a:pt x="2123" y="1"/>
                    </a:moveTo>
                    <a:cubicBezTo>
                      <a:pt x="936" y="1"/>
                      <a:pt x="1" y="937"/>
                      <a:pt x="1" y="2123"/>
                    </a:cubicBezTo>
                    <a:cubicBezTo>
                      <a:pt x="1" y="3288"/>
                      <a:pt x="936" y="4246"/>
                      <a:pt x="2123" y="4246"/>
                    </a:cubicBezTo>
                    <a:cubicBezTo>
                      <a:pt x="3287" y="4246"/>
                      <a:pt x="4246" y="3288"/>
                      <a:pt x="4246" y="2123"/>
                    </a:cubicBezTo>
                    <a:cubicBezTo>
                      <a:pt x="4246" y="937"/>
                      <a:pt x="3287"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3"/>
              <p:cNvSpPr/>
              <p:nvPr/>
            </p:nvSpPr>
            <p:spPr>
              <a:xfrm rot="10800000">
                <a:off x="3750755" y="10630"/>
                <a:ext cx="107768" cy="107768"/>
              </a:xfrm>
              <a:custGeom>
                <a:avLst/>
                <a:gdLst/>
                <a:ahLst/>
                <a:cxnLst/>
                <a:rect l="l" t="t" r="r" b="b"/>
                <a:pathLst>
                  <a:path w="4247" h="4247" extrusionOk="0">
                    <a:moveTo>
                      <a:pt x="2123" y="1"/>
                    </a:moveTo>
                    <a:cubicBezTo>
                      <a:pt x="959" y="1"/>
                      <a:pt x="1" y="960"/>
                      <a:pt x="1" y="2124"/>
                    </a:cubicBezTo>
                    <a:cubicBezTo>
                      <a:pt x="1" y="3311"/>
                      <a:pt x="959" y="4246"/>
                      <a:pt x="2123" y="4246"/>
                    </a:cubicBezTo>
                    <a:cubicBezTo>
                      <a:pt x="3310" y="4246"/>
                      <a:pt x="4246" y="3311"/>
                      <a:pt x="4246" y="2124"/>
                    </a:cubicBezTo>
                    <a:cubicBezTo>
                      <a:pt x="4246" y="960"/>
                      <a:pt x="3310"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3"/>
              <p:cNvSpPr/>
              <p:nvPr/>
            </p:nvSpPr>
            <p:spPr>
              <a:xfrm rot="10800000">
                <a:off x="4206008" y="458930"/>
                <a:ext cx="107742" cy="107742"/>
              </a:xfrm>
              <a:custGeom>
                <a:avLst/>
                <a:gdLst/>
                <a:ahLst/>
                <a:cxnLst/>
                <a:rect l="l" t="t" r="r" b="b"/>
                <a:pathLst>
                  <a:path w="4246" h="4246" extrusionOk="0">
                    <a:moveTo>
                      <a:pt x="2123" y="0"/>
                    </a:moveTo>
                    <a:cubicBezTo>
                      <a:pt x="959" y="0"/>
                      <a:pt x="0" y="936"/>
                      <a:pt x="0" y="2123"/>
                    </a:cubicBezTo>
                    <a:cubicBezTo>
                      <a:pt x="0" y="3287"/>
                      <a:pt x="959" y="4246"/>
                      <a:pt x="2123" y="4246"/>
                    </a:cubicBezTo>
                    <a:cubicBezTo>
                      <a:pt x="3287" y="4246"/>
                      <a:pt x="4246" y="3287"/>
                      <a:pt x="4246" y="2123"/>
                    </a:cubicBezTo>
                    <a:cubicBezTo>
                      <a:pt x="4246" y="936"/>
                      <a:pt x="3287"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3"/>
              <p:cNvSpPr/>
              <p:nvPr/>
            </p:nvSpPr>
            <p:spPr>
              <a:xfrm rot="10800000">
                <a:off x="1527829" y="631531"/>
                <a:ext cx="73588" cy="74146"/>
              </a:xfrm>
              <a:custGeom>
                <a:avLst/>
                <a:gdLst/>
                <a:ahLst/>
                <a:cxnLst/>
                <a:rect l="l" t="t" r="r" b="b"/>
                <a:pathLst>
                  <a:path w="2900" h="2922" extrusionOk="0">
                    <a:moveTo>
                      <a:pt x="1462" y="0"/>
                    </a:moveTo>
                    <a:cubicBezTo>
                      <a:pt x="640" y="0"/>
                      <a:pt x="1" y="639"/>
                      <a:pt x="1" y="1461"/>
                    </a:cubicBezTo>
                    <a:cubicBezTo>
                      <a:pt x="1" y="2260"/>
                      <a:pt x="640" y="2922"/>
                      <a:pt x="1462" y="2922"/>
                    </a:cubicBezTo>
                    <a:cubicBezTo>
                      <a:pt x="2261" y="2922"/>
                      <a:pt x="2900" y="2260"/>
                      <a:pt x="2900" y="1461"/>
                    </a:cubicBezTo>
                    <a:cubicBezTo>
                      <a:pt x="2900" y="639"/>
                      <a:pt x="2261" y="0"/>
                      <a:pt x="14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3"/>
              <p:cNvSpPr/>
              <p:nvPr/>
            </p:nvSpPr>
            <p:spPr>
              <a:xfrm rot="10800000">
                <a:off x="3486068" y="453144"/>
                <a:ext cx="74171" cy="74146"/>
              </a:xfrm>
              <a:custGeom>
                <a:avLst/>
                <a:gdLst/>
                <a:ahLst/>
                <a:cxnLst/>
                <a:rect l="l" t="t" r="r" b="b"/>
                <a:pathLst>
                  <a:path w="2923" h="2922" extrusionOk="0">
                    <a:moveTo>
                      <a:pt x="1462" y="0"/>
                    </a:moveTo>
                    <a:cubicBezTo>
                      <a:pt x="640" y="0"/>
                      <a:pt x="1" y="662"/>
                      <a:pt x="1" y="1461"/>
                    </a:cubicBezTo>
                    <a:cubicBezTo>
                      <a:pt x="1" y="2260"/>
                      <a:pt x="640" y="2922"/>
                      <a:pt x="1462" y="2922"/>
                    </a:cubicBezTo>
                    <a:cubicBezTo>
                      <a:pt x="2260" y="2922"/>
                      <a:pt x="2922" y="2260"/>
                      <a:pt x="2922" y="1461"/>
                    </a:cubicBezTo>
                    <a:cubicBezTo>
                      <a:pt x="2922" y="662"/>
                      <a:pt x="2260" y="0"/>
                      <a:pt x="14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3"/>
              <p:cNvSpPr/>
              <p:nvPr/>
            </p:nvSpPr>
            <p:spPr>
              <a:xfrm rot="10800000">
                <a:off x="-539320" y="1055496"/>
                <a:ext cx="3040788" cy="9871"/>
              </a:xfrm>
              <a:custGeom>
                <a:avLst/>
                <a:gdLst/>
                <a:ahLst/>
                <a:cxnLst/>
                <a:rect l="l" t="t" r="r" b="b"/>
                <a:pathLst>
                  <a:path w="119834" h="389" extrusionOk="0">
                    <a:moveTo>
                      <a:pt x="183" y="1"/>
                    </a:moveTo>
                    <a:cubicBezTo>
                      <a:pt x="69" y="1"/>
                      <a:pt x="0" y="92"/>
                      <a:pt x="0" y="183"/>
                    </a:cubicBezTo>
                    <a:cubicBezTo>
                      <a:pt x="0" y="297"/>
                      <a:pt x="69" y="389"/>
                      <a:pt x="183" y="389"/>
                    </a:cubicBezTo>
                    <a:lnTo>
                      <a:pt x="119628" y="389"/>
                    </a:lnTo>
                    <a:cubicBezTo>
                      <a:pt x="119742" y="389"/>
                      <a:pt x="119833" y="297"/>
                      <a:pt x="119833" y="183"/>
                    </a:cubicBezTo>
                    <a:cubicBezTo>
                      <a:pt x="119833" y="92"/>
                      <a:pt x="119742" y="1"/>
                      <a:pt x="1196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3"/>
              <p:cNvSpPr/>
              <p:nvPr/>
            </p:nvSpPr>
            <p:spPr>
              <a:xfrm rot="10800000">
                <a:off x="2486953" y="1023650"/>
                <a:ext cx="74171" cy="74146"/>
              </a:xfrm>
              <a:custGeom>
                <a:avLst/>
                <a:gdLst/>
                <a:ahLst/>
                <a:cxnLst/>
                <a:rect l="l" t="t" r="r" b="b"/>
                <a:pathLst>
                  <a:path w="2923" h="2922" extrusionOk="0">
                    <a:moveTo>
                      <a:pt x="1461" y="0"/>
                    </a:moveTo>
                    <a:cubicBezTo>
                      <a:pt x="640" y="0"/>
                      <a:pt x="0" y="662"/>
                      <a:pt x="0" y="1461"/>
                    </a:cubicBezTo>
                    <a:cubicBezTo>
                      <a:pt x="0" y="2283"/>
                      <a:pt x="640" y="2922"/>
                      <a:pt x="1461" y="2922"/>
                    </a:cubicBezTo>
                    <a:cubicBezTo>
                      <a:pt x="2260" y="2922"/>
                      <a:pt x="2922" y="2283"/>
                      <a:pt x="2922" y="1461"/>
                    </a:cubicBezTo>
                    <a:cubicBezTo>
                      <a:pt x="2922" y="662"/>
                      <a:pt x="2260" y="0"/>
                      <a:pt x="14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3"/>
              <p:cNvSpPr/>
              <p:nvPr/>
            </p:nvSpPr>
            <p:spPr>
              <a:xfrm rot="10800000">
                <a:off x="-192368" y="1292955"/>
                <a:ext cx="280927" cy="175519"/>
              </a:xfrm>
              <a:custGeom>
                <a:avLst/>
                <a:gdLst/>
                <a:ahLst/>
                <a:cxnLst/>
                <a:rect l="l" t="t" r="r" b="b"/>
                <a:pathLst>
                  <a:path w="11071" h="6917" extrusionOk="0">
                    <a:moveTo>
                      <a:pt x="6666" y="0"/>
                    </a:moveTo>
                    <a:lnTo>
                      <a:pt x="1" y="6916"/>
                    </a:lnTo>
                    <a:lnTo>
                      <a:pt x="4429"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1" name="Google Shape;201;p3"/>
            <p:cNvSpPr/>
            <p:nvPr/>
          </p:nvSpPr>
          <p:spPr>
            <a:xfrm rot="10800000">
              <a:off x="4766122" y="487397"/>
              <a:ext cx="50803" cy="50803"/>
            </a:xfrm>
            <a:custGeom>
              <a:avLst/>
              <a:gdLst/>
              <a:ahLst/>
              <a:cxnLst/>
              <a:rect l="l" t="t" r="r" b="b"/>
              <a:pathLst>
                <a:path w="4246" h="4246" extrusionOk="0">
                  <a:moveTo>
                    <a:pt x="2123" y="0"/>
                  </a:moveTo>
                  <a:cubicBezTo>
                    <a:pt x="959" y="0"/>
                    <a:pt x="0" y="936"/>
                    <a:pt x="0" y="2123"/>
                  </a:cubicBezTo>
                  <a:cubicBezTo>
                    <a:pt x="0" y="3287"/>
                    <a:pt x="959" y="4246"/>
                    <a:pt x="2123" y="4246"/>
                  </a:cubicBezTo>
                  <a:cubicBezTo>
                    <a:pt x="3287" y="4246"/>
                    <a:pt x="4246" y="3287"/>
                    <a:pt x="4246" y="2123"/>
                  </a:cubicBezTo>
                  <a:cubicBezTo>
                    <a:pt x="4246" y="936"/>
                    <a:pt x="3287"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2" name="Google Shape;202;p3"/>
          <p:cNvGrpSpPr/>
          <p:nvPr/>
        </p:nvGrpSpPr>
        <p:grpSpPr>
          <a:xfrm>
            <a:off x="296418" y="4572778"/>
            <a:ext cx="2668622" cy="250644"/>
            <a:chOff x="5926468" y="4708190"/>
            <a:chExt cx="2668622" cy="250644"/>
          </a:xfrm>
        </p:grpSpPr>
        <p:sp>
          <p:nvSpPr>
            <p:cNvPr id="203" name="Google Shape;203;p3"/>
            <p:cNvSpPr/>
            <p:nvPr/>
          </p:nvSpPr>
          <p:spPr>
            <a:xfrm>
              <a:off x="5926468" y="4708190"/>
              <a:ext cx="87242" cy="250644"/>
            </a:xfrm>
            <a:custGeom>
              <a:avLst/>
              <a:gdLst/>
              <a:ahLst/>
              <a:cxnLst/>
              <a:rect l="l" t="t" r="r" b="b"/>
              <a:pathLst>
                <a:path w="803" h="2307" extrusionOk="0">
                  <a:moveTo>
                    <a:pt x="1" y="0"/>
                  </a:moveTo>
                  <a:lnTo>
                    <a:pt x="1" y="2306"/>
                  </a:lnTo>
                  <a:lnTo>
                    <a:pt x="803" y="2306"/>
                  </a:lnTo>
                  <a:lnTo>
                    <a:pt x="80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3"/>
            <p:cNvSpPr/>
            <p:nvPr/>
          </p:nvSpPr>
          <p:spPr>
            <a:xfrm>
              <a:off x="6089868" y="4708190"/>
              <a:ext cx="87242" cy="250644"/>
            </a:xfrm>
            <a:custGeom>
              <a:avLst/>
              <a:gdLst/>
              <a:ahLst/>
              <a:cxnLst/>
              <a:rect l="l" t="t" r="r" b="b"/>
              <a:pathLst>
                <a:path w="803" h="2307" extrusionOk="0">
                  <a:moveTo>
                    <a:pt x="0" y="0"/>
                  </a:moveTo>
                  <a:lnTo>
                    <a:pt x="0" y="2306"/>
                  </a:lnTo>
                  <a:lnTo>
                    <a:pt x="802" y="2306"/>
                  </a:lnTo>
                  <a:lnTo>
                    <a:pt x="80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3"/>
            <p:cNvSpPr/>
            <p:nvPr/>
          </p:nvSpPr>
          <p:spPr>
            <a:xfrm>
              <a:off x="6250552" y="4708190"/>
              <a:ext cx="87242" cy="250644"/>
            </a:xfrm>
            <a:custGeom>
              <a:avLst/>
              <a:gdLst/>
              <a:ahLst/>
              <a:cxnLst/>
              <a:rect l="l" t="t" r="r" b="b"/>
              <a:pathLst>
                <a:path w="803" h="2307" extrusionOk="0">
                  <a:moveTo>
                    <a:pt x="0" y="0"/>
                  </a:moveTo>
                  <a:lnTo>
                    <a:pt x="0" y="2306"/>
                  </a:lnTo>
                  <a:lnTo>
                    <a:pt x="802" y="2306"/>
                  </a:lnTo>
                  <a:lnTo>
                    <a:pt x="80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3"/>
            <p:cNvSpPr/>
            <p:nvPr/>
          </p:nvSpPr>
          <p:spPr>
            <a:xfrm>
              <a:off x="6411128" y="4708190"/>
              <a:ext cx="87242" cy="250644"/>
            </a:xfrm>
            <a:custGeom>
              <a:avLst/>
              <a:gdLst/>
              <a:ahLst/>
              <a:cxnLst/>
              <a:rect l="l" t="t" r="r" b="b"/>
              <a:pathLst>
                <a:path w="803" h="2307" extrusionOk="0">
                  <a:moveTo>
                    <a:pt x="1" y="0"/>
                  </a:moveTo>
                  <a:lnTo>
                    <a:pt x="1" y="2306"/>
                  </a:lnTo>
                  <a:lnTo>
                    <a:pt x="803" y="2306"/>
                  </a:lnTo>
                  <a:lnTo>
                    <a:pt x="80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3"/>
            <p:cNvSpPr/>
            <p:nvPr/>
          </p:nvSpPr>
          <p:spPr>
            <a:xfrm>
              <a:off x="6571813" y="4708190"/>
              <a:ext cx="87242" cy="250644"/>
            </a:xfrm>
            <a:custGeom>
              <a:avLst/>
              <a:gdLst/>
              <a:ahLst/>
              <a:cxnLst/>
              <a:rect l="l" t="t" r="r" b="b"/>
              <a:pathLst>
                <a:path w="803" h="2307" extrusionOk="0">
                  <a:moveTo>
                    <a:pt x="1" y="0"/>
                  </a:moveTo>
                  <a:lnTo>
                    <a:pt x="1" y="2306"/>
                  </a:lnTo>
                  <a:lnTo>
                    <a:pt x="803" y="2306"/>
                  </a:lnTo>
                  <a:lnTo>
                    <a:pt x="80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3"/>
            <p:cNvSpPr/>
            <p:nvPr/>
          </p:nvSpPr>
          <p:spPr>
            <a:xfrm>
              <a:off x="6732497" y="4708190"/>
              <a:ext cx="89958" cy="250644"/>
            </a:xfrm>
            <a:custGeom>
              <a:avLst/>
              <a:gdLst/>
              <a:ahLst/>
              <a:cxnLst/>
              <a:rect l="l" t="t" r="r" b="b"/>
              <a:pathLst>
                <a:path w="828" h="2307" extrusionOk="0">
                  <a:moveTo>
                    <a:pt x="0" y="0"/>
                  </a:moveTo>
                  <a:lnTo>
                    <a:pt x="0" y="2306"/>
                  </a:lnTo>
                  <a:lnTo>
                    <a:pt x="827" y="2306"/>
                  </a:lnTo>
                  <a:lnTo>
                    <a:pt x="82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3"/>
            <p:cNvSpPr/>
            <p:nvPr/>
          </p:nvSpPr>
          <p:spPr>
            <a:xfrm>
              <a:off x="6895789" y="4708190"/>
              <a:ext cx="87242" cy="250644"/>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3"/>
            <p:cNvSpPr/>
            <p:nvPr/>
          </p:nvSpPr>
          <p:spPr>
            <a:xfrm>
              <a:off x="7056473" y="4708190"/>
              <a:ext cx="87242" cy="250644"/>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3"/>
            <p:cNvSpPr/>
            <p:nvPr/>
          </p:nvSpPr>
          <p:spPr>
            <a:xfrm>
              <a:off x="7217158" y="4708190"/>
              <a:ext cx="87242" cy="250644"/>
            </a:xfrm>
            <a:custGeom>
              <a:avLst/>
              <a:gdLst/>
              <a:ahLst/>
              <a:cxnLst/>
              <a:rect l="l" t="t" r="r" b="b"/>
              <a:pathLst>
                <a:path w="803" h="2307" extrusionOk="0">
                  <a:moveTo>
                    <a:pt x="0" y="0"/>
                  </a:moveTo>
                  <a:lnTo>
                    <a:pt x="0" y="2306"/>
                  </a:lnTo>
                  <a:lnTo>
                    <a:pt x="802" y="2306"/>
                  </a:lnTo>
                  <a:lnTo>
                    <a:pt x="802"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3"/>
            <p:cNvSpPr/>
            <p:nvPr/>
          </p:nvSpPr>
          <p:spPr>
            <a:xfrm>
              <a:off x="7377842" y="4708190"/>
              <a:ext cx="87242" cy="250644"/>
            </a:xfrm>
            <a:custGeom>
              <a:avLst/>
              <a:gdLst/>
              <a:ahLst/>
              <a:cxnLst/>
              <a:rect l="l" t="t" r="r" b="b"/>
              <a:pathLst>
                <a:path w="803" h="2307" extrusionOk="0">
                  <a:moveTo>
                    <a:pt x="0" y="0"/>
                  </a:moveTo>
                  <a:lnTo>
                    <a:pt x="0" y="2306"/>
                  </a:lnTo>
                  <a:lnTo>
                    <a:pt x="802" y="2306"/>
                  </a:lnTo>
                  <a:lnTo>
                    <a:pt x="802"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3"/>
            <p:cNvSpPr/>
            <p:nvPr/>
          </p:nvSpPr>
          <p:spPr>
            <a:xfrm>
              <a:off x="7541134" y="4708190"/>
              <a:ext cx="87242" cy="250644"/>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3"/>
            <p:cNvSpPr/>
            <p:nvPr/>
          </p:nvSpPr>
          <p:spPr>
            <a:xfrm>
              <a:off x="7701818" y="4708190"/>
              <a:ext cx="87242" cy="250644"/>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3"/>
            <p:cNvSpPr/>
            <p:nvPr/>
          </p:nvSpPr>
          <p:spPr>
            <a:xfrm>
              <a:off x="7862503" y="4708190"/>
              <a:ext cx="87242" cy="250644"/>
            </a:xfrm>
            <a:custGeom>
              <a:avLst/>
              <a:gdLst/>
              <a:ahLst/>
              <a:cxnLst/>
              <a:rect l="l" t="t" r="r" b="b"/>
              <a:pathLst>
                <a:path w="803" h="2307" extrusionOk="0">
                  <a:moveTo>
                    <a:pt x="0" y="0"/>
                  </a:moveTo>
                  <a:lnTo>
                    <a:pt x="0" y="2306"/>
                  </a:lnTo>
                  <a:lnTo>
                    <a:pt x="802" y="2306"/>
                  </a:lnTo>
                  <a:lnTo>
                    <a:pt x="802"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3"/>
            <p:cNvSpPr/>
            <p:nvPr/>
          </p:nvSpPr>
          <p:spPr>
            <a:xfrm>
              <a:off x="8023078" y="4708190"/>
              <a:ext cx="87242" cy="250644"/>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3"/>
            <p:cNvSpPr/>
            <p:nvPr/>
          </p:nvSpPr>
          <p:spPr>
            <a:xfrm>
              <a:off x="8186479" y="4708190"/>
              <a:ext cx="87242" cy="250644"/>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3"/>
            <p:cNvSpPr/>
            <p:nvPr/>
          </p:nvSpPr>
          <p:spPr>
            <a:xfrm>
              <a:off x="8347163" y="4708190"/>
              <a:ext cx="87242" cy="250644"/>
            </a:xfrm>
            <a:custGeom>
              <a:avLst/>
              <a:gdLst/>
              <a:ahLst/>
              <a:cxnLst/>
              <a:rect l="l" t="t" r="r" b="b"/>
              <a:pathLst>
                <a:path w="803" h="2307" extrusionOk="0">
                  <a:moveTo>
                    <a:pt x="0" y="0"/>
                  </a:moveTo>
                  <a:lnTo>
                    <a:pt x="0" y="2306"/>
                  </a:lnTo>
                  <a:lnTo>
                    <a:pt x="802" y="2306"/>
                  </a:lnTo>
                  <a:lnTo>
                    <a:pt x="802"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3"/>
            <p:cNvSpPr/>
            <p:nvPr/>
          </p:nvSpPr>
          <p:spPr>
            <a:xfrm>
              <a:off x="8507848" y="4708190"/>
              <a:ext cx="87242" cy="250644"/>
            </a:xfrm>
            <a:custGeom>
              <a:avLst/>
              <a:gdLst/>
              <a:ahLst/>
              <a:cxnLst/>
              <a:rect l="l" t="t" r="r" b="b"/>
              <a:pathLst>
                <a:path w="803" h="2307" extrusionOk="0">
                  <a:moveTo>
                    <a:pt x="0" y="0"/>
                  </a:moveTo>
                  <a:lnTo>
                    <a:pt x="0" y="2306"/>
                  </a:lnTo>
                  <a:lnTo>
                    <a:pt x="802" y="2306"/>
                  </a:lnTo>
                  <a:lnTo>
                    <a:pt x="802"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0" name="Google Shape;220;p3"/>
          <p:cNvSpPr txBox="1">
            <a:spLocks noGrp="1"/>
          </p:cNvSpPr>
          <p:nvPr>
            <p:ph type="title"/>
          </p:nvPr>
        </p:nvSpPr>
        <p:spPr>
          <a:xfrm>
            <a:off x="720000" y="1581275"/>
            <a:ext cx="3509700" cy="633000"/>
          </a:xfrm>
          <a:prstGeom prst="rect">
            <a:avLst/>
          </a:prstGeom>
        </p:spPr>
        <p:txBody>
          <a:bodyPr spcFirstLastPara="1" wrap="square" lIns="0" tIns="0" rIns="0" bIns="0" anchor="ctr" anchorCtr="0">
            <a:noAutofit/>
          </a:bodyPr>
          <a:lstStyle>
            <a:lvl1pPr lvl="0" algn="l">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221" name="Google Shape;221;p3"/>
          <p:cNvSpPr txBox="1">
            <a:spLocks noGrp="1"/>
          </p:cNvSpPr>
          <p:nvPr>
            <p:ph type="subTitle" idx="1"/>
          </p:nvPr>
        </p:nvSpPr>
        <p:spPr>
          <a:xfrm>
            <a:off x="720000" y="2616563"/>
            <a:ext cx="3509700" cy="13896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222" name="Google Shape;222;p3"/>
          <p:cNvSpPr/>
          <p:nvPr/>
        </p:nvSpPr>
        <p:spPr>
          <a:xfrm>
            <a:off x="4410200" y="570713"/>
            <a:ext cx="4659902" cy="4002069"/>
          </a:xfrm>
          <a:custGeom>
            <a:avLst/>
            <a:gdLst/>
            <a:ahLst/>
            <a:cxnLst/>
            <a:rect l="l" t="t" r="r" b="b"/>
            <a:pathLst>
              <a:path w="7244" h="7219" fill="none" extrusionOk="0">
                <a:moveTo>
                  <a:pt x="0" y="0"/>
                </a:moveTo>
                <a:lnTo>
                  <a:pt x="7243" y="0"/>
                </a:lnTo>
                <a:lnTo>
                  <a:pt x="7243" y="7218"/>
                </a:lnTo>
                <a:lnTo>
                  <a:pt x="0" y="7218"/>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23"/>
        <p:cNvGrpSpPr/>
        <p:nvPr/>
      </p:nvGrpSpPr>
      <p:grpSpPr>
        <a:xfrm>
          <a:off x="0" y="0"/>
          <a:ext cx="0" cy="0"/>
          <a:chOff x="0" y="0"/>
          <a:chExt cx="0" cy="0"/>
        </a:xfrm>
      </p:grpSpPr>
      <p:grpSp>
        <p:nvGrpSpPr>
          <p:cNvPr id="224" name="Google Shape;224;p4"/>
          <p:cNvGrpSpPr/>
          <p:nvPr/>
        </p:nvGrpSpPr>
        <p:grpSpPr>
          <a:xfrm>
            <a:off x="-566246" y="-831315"/>
            <a:ext cx="8377976" cy="1614718"/>
            <a:chOff x="-566246" y="-831315"/>
            <a:chExt cx="8377976" cy="1614718"/>
          </a:xfrm>
        </p:grpSpPr>
        <p:sp>
          <p:nvSpPr>
            <p:cNvPr id="225" name="Google Shape;225;p4"/>
            <p:cNvSpPr/>
            <p:nvPr/>
          </p:nvSpPr>
          <p:spPr>
            <a:xfrm rot="10800000">
              <a:off x="-178627" y="-831315"/>
              <a:ext cx="5711267" cy="1569921"/>
            </a:xfrm>
            <a:custGeom>
              <a:avLst/>
              <a:gdLst/>
              <a:ahLst/>
              <a:cxnLst/>
              <a:rect l="l" t="t" r="r" b="b"/>
              <a:pathLst>
                <a:path w="187670" h="51587" extrusionOk="0">
                  <a:moveTo>
                    <a:pt x="187453" y="1"/>
                  </a:moveTo>
                  <a:cubicBezTo>
                    <a:pt x="187407" y="1"/>
                    <a:pt x="187362" y="24"/>
                    <a:pt x="187327" y="69"/>
                  </a:cubicBezTo>
                  <a:lnTo>
                    <a:pt x="143594" y="43780"/>
                  </a:lnTo>
                  <a:lnTo>
                    <a:pt x="103992" y="43780"/>
                  </a:lnTo>
                  <a:lnTo>
                    <a:pt x="87444" y="27232"/>
                  </a:lnTo>
                  <a:lnTo>
                    <a:pt x="46838" y="27232"/>
                  </a:lnTo>
                  <a:lnTo>
                    <a:pt x="22871" y="51198"/>
                  </a:lnTo>
                  <a:lnTo>
                    <a:pt x="183" y="51198"/>
                  </a:lnTo>
                  <a:cubicBezTo>
                    <a:pt x="91" y="51198"/>
                    <a:pt x="0" y="51289"/>
                    <a:pt x="0" y="51403"/>
                  </a:cubicBezTo>
                  <a:cubicBezTo>
                    <a:pt x="0" y="51495"/>
                    <a:pt x="91" y="51586"/>
                    <a:pt x="183" y="51586"/>
                  </a:cubicBezTo>
                  <a:lnTo>
                    <a:pt x="23031" y="51586"/>
                  </a:lnTo>
                  <a:lnTo>
                    <a:pt x="46997" y="27620"/>
                  </a:lnTo>
                  <a:lnTo>
                    <a:pt x="87284" y="27620"/>
                  </a:lnTo>
                  <a:lnTo>
                    <a:pt x="103833" y="44168"/>
                  </a:lnTo>
                  <a:lnTo>
                    <a:pt x="143754" y="44168"/>
                  </a:lnTo>
                  <a:lnTo>
                    <a:pt x="187579" y="321"/>
                  </a:lnTo>
                  <a:cubicBezTo>
                    <a:pt x="187670" y="252"/>
                    <a:pt x="187670" y="138"/>
                    <a:pt x="187579" y="69"/>
                  </a:cubicBezTo>
                  <a:cubicBezTo>
                    <a:pt x="187544" y="24"/>
                    <a:pt x="187499" y="1"/>
                    <a:pt x="18745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4"/>
            <p:cNvSpPr/>
            <p:nvPr/>
          </p:nvSpPr>
          <p:spPr>
            <a:xfrm rot="10800000">
              <a:off x="2097663" y="-149871"/>
              <a:ext cx="3817027" cy="933273"/>
            </a:xfrm>
            <a:custGeom>
              <a:avLst/>
              <a:gdLst/>
              <a:ahLst/>
              <a:cxnLst/>
              <a:rect l="l" t="t" r="r" b="b"/>
              <a:pathLst>
                <a:path w="125426" h="30667" extrusionOk="0">
                  <a:moveTo>
                    <a:pt x="125014" y="1"/>
                  </a:moveTo>
                  <a:cubicBezTo>
                    <a:pt x="124917" y="1"/>
                    <a:pt x="124820" y="35"/>
                    <a:pt x="124741" y="103"/>
                  </a:cubicBezTo>
                  <a:lnTo>
                    <a:pt x="111936" y="12931"/>
                  </a:lnTo>
                  <a:lnTo>
                    <a:pt x="47020" y="12931"/>
                  </a:lnTo>
                  <a:lnTo>
                    <a:pt x="30016" y="29913"/>
                  </a:lnTo>
                  <a:lnTo>
                    <a:pt x="388" y="29913"/>
                  </a:lnTo>
                  <a:cubicBezTo>
                    <a:pt x="160" y="29913"/>
                    <a:pt x="0" y="30073"/>
                    <a:pt x="0" y="30301"/>
                  </a:cubicBezTo>
                  <a:cubicBezTo>
                    <a:pt x="0" y="30507"/>
                    <a:pt x="160" y="30666"/>
                    <a:pt x="388" y="30666"/>
                  </a:cubicBezTo>
                  <a:lnTo>
                    <a:pt x="30335" y="30666"/>
                  </a:lnTo>
                  <a:lnTo>
                    <a:pt x="47340" y="13685"/>
                  </a:lnTo>
                  <a:lnTo>
                    <a:pt x="112255" y="13685"/>
                  </a:lnTo>
                  <a:lnTo>
                    <a:pt x="125288" y="651"/>
                  </a:lnTo>
                  <a:cubicBezTo>
                    <a:pt x="125425" y="514"/>
                    <a:pt x="125425" y="263"/>
                    <a:pt x="125288" y="103"/>
                  </a:cubicBezTo>
                  <a:cubicBezTo>
                    <a:pt x="125208" y="35"/>
                    <a:pt x="125111" y="1"/>
                    <a:pt x="1250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4"/>
            <p:cNvSpPr/>
            <p:nvPr/>
          </p:nvSpPr>
          <p:spPr>
            <a:xfrm rot="10800000">
              <a:off x="5347154" y="-352704"/>
              <a:ext cx="2464576" cy="481412"/>
            </a:xfrm>
            <a:custGeom>
              <a:avLst/>
              <a:gdLst/>
              <a:ahLst/>
              <a:cxnLst/>
              <a:rect l="l" t="t" r="r" b="b"/>
              <a:pathLst>
                <a:path w="80985" h="15819" extrusionOk="0">
                  <a:moveTo>
                    <a:pt x="206" y="1"/>
                  </a:moveTo>
                  <a:cubicBezTo>
                    <a:pt x="92" y="1"/>
                    <a:pt x="0" y="92"/>
                    <a:pt x="0" y="183"/>
                  </a:cubicBezTo>
                  <a:cubicBezTo>
                    <a:pt x="0" y="297"/>
                    <a:pt x="92" y="389"/>
                    <a:pt x="206" y="389"/>
                  </a:cubicBezTo>
                  <a:lnTo>
                    <a:pt x="37297" y="389"/>
                  </a:lnTo>
                  <a:lnTo>
                    <a:pt x="52750" y="15818"/>
                  </a:lnTo>
                  <a:lnTo>
                    <a:pt x="80779" y="15818"/>
                  </a:lnTo>
                  <a:cubicBezTo>
                    <a:pt x="80893" y="15818"/>
                    <a:pt x="80985" y="15727"/>
                    <a:pt x="80985" y="15636"/>
                  </a:cubicBezTo>
                  <a:cubicBezTo>
                    <a:pt x="80985" y="15522"/>
                    <a:pt x="80893" y="15430"/>
                    <a:pt x="80779" y="15430"/>
                  </a:cubicBezTo>
                  <a:lnTo>
                    <a:pt x="52909" y="15430"/>
                  </a:lnTo>
                  <a:lnTo>
                    <a:pt x="3745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4"/>
            <p:cNvSpPr/>
            <p:nvPr/>
          </p:nvSpPr>
          <p:spPr>
            <a:xfrm rot="10800000">
              <a:off x="5904951" y="-196402"/>
              <a:ext cx="115339" cy="115339"/>
            </a:xfrm>
            <a:custGeom>
              <a:avLst/>
              <a:gdLst/>
              <a:ahLst/>
              <a:cxnLst/>
              <a:rect l="l" t="t" r="r" b="b"/>
              <a:pathLst>
                <a:path w="3790" h="3790" extrusionOk="0">
                  <a:moveTo>
                    <a:pt x="1895" y="366"/>
                  </a:moveTo>
                  <a:cubicBezTo>
                    <a:pt x="2717" y="366"/>
                    <a:pt x="3402" y="1051"/>
                    <a:pt x="3402" y="1895"/>
                  </a:cubicBezTo>
                  <a:cubicBezTo>
                    <a:pt x="3402" y="2717"/>
                    <a:pt x="2717" y="3402"/>
                    <a:pt x="1895" y="3402"/>
                  </a:cubicBezTo>
                  <a:cubicBezTo>
                    <a:pt x="1051" y="3402"/>
                    <a:pt x="366" y="2717"/>
                    <a:pt x="366" y="1895"/>
                  </a:cubicBezTo>
                  <a:cubicBezTo>
                    <a:pt x="366" y="1051"/>
                    <a:pt x="1051" y="366"/>
                    <a:pt x="1895" y="366"/>
                  </a:cubicBezTo>
                  <a:close/>
                  <a:moveTo>
                    <a:pt x="1895" y="1"/>
                  </a:moveTo>
                  <a:cubicBezTo>
                    <a:pt x="845" y="1"/>
                    <a:pt x="1" y="845"/>
                    <a:pt x="1" y="1895"/>
                  </a:cubicBezTo>
                  <a:cubicBezTo>
                    <a:pt x="1" y="2922"/>
                    <a:pt x="845" y="3790"/>
                    <a:pt x="1895" y="3790"/>
                  </a:cubicBezTo>
                  <a:cubicBezTo>
                    <a:pt x="2922" y="3790"/>
                    <a:pt x="3790" y="2922"/>
                    <a:pt x="3790" y="1895"/>
                  </a:cubicBezTo>
                  <a:cubicBezTo>
                    <a:pt x="3790" y="845"/>
                    <a:pt x="2922" y="1"/>
                    <a:pt x="18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4"/>
            <p:cNvSpPr/>
            <p:nvPr/>
          </p:nvSpPr>
          <p:spPr>
            <a:xfrm rot="10800000">
              <a:off x="5926467" y="-174886"/>
              <a:ext cx="72977" cy="72977"/>
            </a:xfrm>
            <a:custGeom>
              <a:avLst/>
              <a:gdLst/>
              <a:ahLst/>
              <a:cxnLst/>
              <a:rect l="l" t="t" r="r" b="b"/>
              <a:pathLst>
                <a:path w="2398" h="2398" extrusionOk="0">
                  <a:moveTo>
                    <a:pt x="1210" y="1"/>
                  </a:moveTo>
                  <a:cubicBezTo>
                    <a:pt x="548" y="1"/>
                    <a:pt x="1" y="548"/>
                    <a:pt x="1" y="1210"/>
                  </a:cubicBezTo>
                  <a:cubicBezTo>
                    <a:pt x="1" y="1872"/>
                    <a:pt x="548" y="2397"/>
                    <a:pt x="1210" y="2397"/>
                  </a:cubicBezTo>
                  <a:cubicBezTo>
                    <a:pt x="1872" y="2397"/>
                    <a:pt x="2397" y="1872"/>
                    <a:pt x="2397" y="1210"/>
                  </a:cubicBezTo>
                  <a:cubicBezTo>
                    <a:pt x="2397" y="548"/>
                    <a:pt x="1872" y="1"/>
                    <a:pt x="12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4"/>
            <p:cNvSpPr/>
            <p:nvPr/>
          </p:nvSpPr>
          <p:spPr>
            <a:xfrm rot="10800000">
              <a:off x="1516950" y="116870"/>
              <a:ext cx="3646848" cy="11838"/>
            </a:xfrm>
            <a:custGeom>
              <a:avLst/>
              <a:gdLst/>
              <a:ahLst/>
              <a:cxnLst/>
              <a:rect l="l" t="t" r="r" b="b"/>
              <a:pathLst>
                <a:path w="119834" h="389" extrusionOk="0">
                  <a:moveTo>
                    <a:pt x="183" y="1"/>
                  </a:moveTo>
                  <a:cubicBezTo>
                    <a:pt x="69" y="1"/>
                    <a:pt x="0" y="92"/>
                    <a:pt x="0" y="183"/>
                  </a:cubicBezTo>
                  <a:cubicBezTo>
                    <a:pt x="0" y="297"/>
                    <a:pt x="69" y="389"/>
                    <a:pt x="183" y="389"/>
                  </a:cubicBezTo>
                  <a:lnTo>
                    <a:pt x="119628" y="389"/>
                  </a:lnTo>
                  <a:cubicBezTo>
                    <a:pt x="119742" y="389"/>
                    <a:pt x="119833" y="297"/>
                    <a:pt x="119833" y="183"/>
                  </a:cubicBezTo>
                  <a:cubicBezTo>
                    <a:pt x="119833" y="92"/>
                    <a:pt x="119742" y="1"/>
                    <a:pt x="11962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4"/>
            <p:cNvSpPr/>
            <p:nvPr/>
          </p:nvSpPr>
          <p:spPr>
            <a:xfrm rot="10800000">
              <a:off x="5146391" y="78677"/>
              <a:ext cx="88954" cy="88924"/>
            </a:xfrm>
            <a:custGeom>
              <a:avLst/>
              <a:gdLst/>
              <a:ahLst/>
              <a:cxnLst/>
              <a:rect l="l" t="t" r="r" b="b"/>
              <a:pathLst>
                <a:path w="2923" h="2922" extrusionOk="0">
                  <a:moveTo>
                    <a:pt x="1461" y="0"/>
                  </a:moveTo>
                  <a:cubicBezTo>
                    <a:pt x="640" y="0"/>
                    <a:pt x="0" y="662"/>
                    <a:pt x="0" y="1461"/>
                  </a:cubicBezTo>
                  <a:cubicBezTo>
                    <a:pt x="0" y="2283"/>
                    <a:pt x="640" y="2922"/>
                    <a:pt x="1461" y="2922"/>
                  </a:cubicBezTo>
                  <a:cubicBezTo>
                    <a:pt x="2260" y="2922"/>
                    <a:pt x="2922" y="2283"/>
                    <a:pt x="2922" y="1461"/>
                  </a:cubicBezTo>
                  <a:cubicBezTo>
                    <a:pt x="2922" y="662"/>
                    <a:pt x="2260" y="0"/>
                    <a:pt x="14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4"/>
            <p:cNvSpPr/>
            <p:nvPr/>
          </p:nvSpPr>
          <p:spPr>
            <a:xfrm rot="10800000">
              <a:off x="1478757" y="78677"/>
              <a:ext cx="88924" cy="88924"/>
            </a:xfrm>
            <a:custGeom>
              <a:avLst/>
              <a:gdLst/>
              <a:ahLst/>
              <a:cxnLst/>
              <a:rect l="l" t="t" r="r" b="b"/>
              <a:pathLst>
                <a:path w="2922" h="2922" extrusionOk="0">
                  <a:moveTo>
                    <a:pt x="1461" y="0"/>
                  </a:moveTo>
                  <a:cubicBezTo>
                    <a:pt x="662" y="0"/>
                    <a:pt x="0" y="662"/>
                    <a:pt x="0" y="1461"/>
                  </a:cubicBezTo>
                  <a:cubicBezTo>
                    <a:pt x="0" y="2283"/>
                    <a:pt x="662" y="2922"/>
                    <a:pt x="1461" y="2922"/>
                  </a:cubicBezTo>
                  <a:cubicBezTo>
                    <a:pt x="2283" y="2922"/>
                    <a:pt x="2922" y="2283"/>
                    <a:pt x="2922" y="1461"/>
                  </a:cubicBezTo>
                  <a:cubicBezTo>
                    <a:pt x="2922" y="662"/>
                    <a:pt x="2283" y="0"/>
                    <a:pt x="14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4"/>
            <p:cNvSpPr/>
            <p:nvPr/>
          </p:nvSpPr>
          <p:spPr>
            <a:xfrm rot="10800000">
              <a:off x="-398137" y="-606937"/>
              <a:ext cx="1361489" cy="1360302"/>
            </a:xfrm>
            <a:custGeom>
              <a:avLst/>
              <a:gdLst/>
              <a:ahLst/>
              <a:cxnLst/>
              <a:rect l="l" t="t" r="r" b="b"/>
              <a:pathLst>
                <a:path w="44738" h="44699" extrusionOk="0">
                  <a:moveTo>
                    <a:pt x="44532" y="1"/>
                  </a:moveTo>
                  <a:cubicBezTo>
                    <a:pt x="44481" y="1"/>
                    <a:pt x="44430" y="18"/>
                    <a:pt x="44395" y="52"/>
                  </a:cubicBezTo>
                  <a:lnTo>
                    <a:pt x="91" y="44356"/>
                  </a:lnTo>
                  <a:cubicBezTo>
                    <a:pt x="0" y="44447"/>
                    <a:pt x="0" y="44562"/>
                    <a:pt x="91" y="44630"/>
                  </a:cubicBezTo>
                  <a:cubicBezTo>
                    <a:pt x="114" y="44676"/>
                    <a:pt x="160" y="44699"/>
                    <a:pt x="228" y="44699"/>
                  </a:cubicBezTo>
                  <a:cubicBezTo>
                    <a:pt x="274" y="44699"/>
                    <a:pt x="320" y="44676"/>
                    <a:pt x="342" y="44630"/>
                  </a:cubicBezTo>
                  <a:lnTo>
                    <a:pt x="44669" y="326"/>
                  </a:lnTo>
                  <a:cubicBezTo>
                    <a:pt x="44738" y="258"/>
                    <a:pt x="44738" y="121"/>
                    <a:pt x="44669" y="52"/>
                  </a:cubicBezTo>
                  <a:cubicBezTo>
                    <a:pt x="44635" y="18"/>
                    <a:pt x="44584" y="1"/>
                    <a:pt x="4453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4"/>
            <p:cNvSpPr/>
            <p:nvPr/>
          </p:nvSpPr>
          <p:spPr>
            <a:xfrm rot="10800000">
              <a:off x="-566246" y="-681953"/>
              <a:ext cx="1361520" cy="1360272"/>
            </a:xfrm>
            <a:custGeom>
              <a:avLst/>
              <a:gdLst/>
              <a:ahLst/>
              <a:cxnLst/>
              <a:rect l="l" t="t" r="r" b="b"/>
              <a:pathLst>
                <a:path w="44739" h="44698" extrusionOk="0">
                  <a:moveTo>
                    <a:pt x="44522" y="0"/>
                  </a:moveTo>
                  <a:cubicBezTo>
                    <a:pt x="44476" y="0"/>
                    <a:pt x="44430" y="17"/>
                    <a:pt x="44396" y="51"/>
                  </a:cubicBezTo>
                  <a:lnTo>
                    <a:pt x="69" y="44378"/>
                  </a:lnTo>
                  <a:cubicBezTo>
                    <a:pt x="1" y="44447"/>
                    <a:pt x="1" y="44561"/>
                    <a:pt x="69" y="44629"/>
                  </a:cubicBezTo>
                  <a:cubicBezTo>
                    <a:pt x="115" y="44675"/>
                    <a:pt x="161" y="44698"/>
                    <a:pt x="206" y="44698"/>
                  </a:cubicBezTo>
                  <a:cubicBezTo>
                    <a:pt x="252" y="44698"/>
                    <a:pt x="298" y="44675"/>
                    <a:pt x="343" y="44629"/>
                  </a:cubicBezTo>
                  <a:lnTo>
                    <a:pt x="44647" y="325"/>
                  </a:lnTo>
                  <a:cubicBezTo>
                    <a:pt x="44738" y="257"/>
                    <a:pt x="44738" y="120"/>
                    <a:pt x="44647" y="51"/>
                  </a:cubicBezTo>
                  <a:cubicBezTo>
                    <a:pt x="44613" y="17"/>
                    <a:pt x="44567" y="0"/>
                    <a:pt x="445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4"/>
            <p:cNvSpPr/>
            <p:nvPr/>
          </p:nvSpPr>
          <p:spPr>
            <a:xfrm rot="10800000">
              <a:off x="161730" y="401657"/>
              <a:ext cx="336918" cy="210502"/>
            </a:xfrm>
            <a:custGeom>
              <a:avLst/>
              <a:gdLst/>
              <a:ahLst/>
              <a:cxnLst/>
              <a:rect l="l" t="t" r="r" b="b"/>
              <a:pathLst>
                <a:path w="11071" h="6917" extrusionOk="0">
                  <a:moveTo>
                    <a:pt x="6665" y="0"/>
                  </a:moveTo>
                  <a:lnTo>
                    <a:pt x="0" y="6916"/>
                  </a:lnTo>
                  <a:lnTo>
                    <a:pt x="4428" y="6916"/>
                  </a:lnTo>
                  <a:lnTo>
                    <a:pt x="110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4"/>
            <p:cNvSpPr/>
            <p:nvPr/>
          </p:nvSpPr>
          <p:spPr>
            <a:xfrm rot="10800000">
              <a:off x="414563" y="401657"/>
              <a:ext cx="336949" cy="210502"/>
            </a:xfrm>
            <a:custGeom>
              <a:avLst/>
              <a:gdLst/>
              <a:ahLst/>
              <a:cxnLst/>
              <a:rect l="l" t="t" r="r" b="b"/>
              <a:pathLst>
                <a:path w="11072" h="6917" extrusionOk="0">
                  <a:moveTo>
                    <a:pt x="6666"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4"/>
            <p:cNvSpPr/>
            <p:nvPr/>
          </p:nvSpPr>
          <p:spPr>
            <a:xfrm rot="10800000">
              <a:off x="667426" y="401657"/>
              <a:ext cx="336918" cy="210502"/>
            </a:xfrm>
            <a:custGeom>
              <a:avLst/>
              <a:gdLst/>
              <a:ahLst/>
              <a:cxnLst/>
              <a:rect l="l" t="t" r="r" b="b"/>
              <a:pathLst>
                <a:path w="11071" h="6917" extrusionOk="0">
                  <a:moveTo>
                    <a:pt x="6643" y="0"/>
                  </a:moveTo>
                  <a:lnTo>
                    <a:pt x="0"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4"/>
            <p:cNvSpPr/>
            <p:nvPr/>
          </p:nvSpPr>
          <p:spPr>
            <a:xfrm rot="10800000">
              <a:off x="920960" y="401657"/>
              <a:ext cx="336918" cy="210502"/>
            </a:xfrm>
            <a:custGeom>
              <a:avLst/>
              <a:gdLst/>
              <a:ahLst/>
              <a:cxnLst/>
              <a:rect l="l" t="t" r="r" b="b"/>
              <a:pathLst>
                <a:path w="11071" h="6917" extrusionOk="0">
                  <a:moveTo>
                    <a:pt x="6665" y="0"/>
                  </a:moveTo>
                  <a:lnTo>
                    <a:pt x="0" y="6916"/>
                  </a:lnTo>
                  <a:lnTo>
                    <a:pt x="4428" y="6916"/>
                  </a:lnTo>
                  <a:lnTo>
                    <a:pt x="110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4"/>
            <p:cNvSpPr/>
            <p:nvPr/>
          </p:nvSpPr>
          <p:spPr>
            <a:xfrm rot="10800000">
              <a:off x="1173823" y="401657"/>
              <a:ext cx="336918" cy="210502"/>
            </a:xfrm>
            <a:custGeom>
              <a:avLst/>
              <a:gdLst/>
              <a:ahLst/>
              <a:cxnLst/>
              <a:rect l="l" t="t" r="r" b="b"/>
              <a:pathLst>
                <a:path w="11071" h="6917" extrusionOk="0">
                  <a:moveTo>
                    <a:pt x="6666"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4"/>
            <p:cNvSpPr/>
            <p:nvPr/>
          </p:nvSpPr>
          <p:spPr>
            <a:xfrm rot="10800000">
              <a:off x="1426656" y="401657"/>
              <a:ext cx="336918" cy="210502"/>
            </a:xfrm>
            <a:custGeom>
              <a:avLst/>
              <a:gdLst/>
              <a:ahLst/>
              <a:cxnLst/>
              <a:rect l="l" t="t" r="r" b="b"/>
              <a:pathLst>
                <a:path w="11071" h="6917" extrusionOk="0">
                  <a:moveTo>
                    <a:pt x="6665" y="0"/>
                  </a:moveTo>
                  <a:lnTo>
                    <a:pt x="0"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4"/>
            <p:cNvSpPr/>
            <p:nvPr/>
          </p:nvSpPr>
          <p:spPr>
            <a:xfrm rot="10800000">
              <a:off x="1679490" y="401657"/>
              <a:ext cx="336949" cy="210502"/>
            </a:xfrm>
            <a:custGeom>
              <a:avLst/>
              <a:gdLst/>
              <a:ahLst/>
              <a:cxnLst/>
              <a:rect l="l" t="t" r="r" b="b"/>
              <a:pathLst>
                <a:path w="11072" h="6917" extrusionOk="0">
                  <a:moveTo>
                    <a:pt x="6643"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4"/>
            <p:cNvSpPr/>
            <p:nvPr/>
          </p:nvSpPr>
          <p:spPr>
            <a:xfrm rot="10800000">
              <a:off x="1933053" y="401657"/>
              <a:ext cx="336918" cy="210502"/>
            </a:xfrm>
            <a:custGeom>
              <a:avLst/>
              <a:gdLst/>
              <a:ahLst/>
              <a:cxnLst/>
              <a:rect l="l" t="t" r="r" b="b"/>
              <a:pathLst>
                <a:path w="11071" h="6917" extrusionOk="0">
                  <a:moveTo>
                    <a:pt x="6666" y="0"/>
                  </a:moveTo>
                  <a:lnTo>
                    <a:pt x="1" y="6916"/>
                  </a:lnTo>
                  <a:lnTo>
                    <a:pt x="4429"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4"/>
            <p:cNvSpPr/>
            <p:nvPr/>
          </p:nvSpPr>
          <p:spPr>
            <a:xfrm rot="10800000">
              <a:off x="1858707" y="-175586"/>
              <a:ext cx="174378" cy="188986"/>
            </a:xfrm>
            <a:custGeom>
              <a:avLst/>
              <a:gdLst/>
              <a:ahLst/>
              <a:cxnLst/>
              <a:rect l="l" t="t" r="r" b="b"/>
              <a:pathLst>
                <a:path w="5730" h="6210" extrusionOk="0">
                  <a:moveTo>
                    <a:pt x="0" y="1"/>
                  </a:moveTo>
                  <a:lnTo>
                    <a:pt x="3492" y="3265"/>
                  </a:lnTo>
                  <a:lnTo>
                    <a:pt x="365" y="6209"/>
                  </a:lnTo>
                  <a:lnTo>
                    <a:pt x="2602" y="6209"/>
                  </a:lnTo>
                  <a:lnTo>
                    <a:pt x="5729"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4"/>
            <p:cNvSpPr/>
            <p:nvPr/>
          </p:nvSpPr>
          <p:spPr>
            <a:xfrm rot="10800000">
              <a:off x="1751736" y="-175586"/>
              <a:ext cx="175078" cy="188986"/>
            </a:xfrm>
            <a:custGeom>
              <a:avLst/>
              <a:gdLst/>
              <a:ahLst/>
              <a:cxnLst/>
              <a:rect l="l" t="t" r="r" b="b"/>
              <a:pathLst>
                <a:path w="5753" h="6210" extrusionOk="0">
                  <a:moveTo>
                    <a:pt x="0" y="1"/>
                  </a:moveTo>
                  <a:lnTo>
                    <a:pt x="3493" y="3265"/>
                  </a:lnTo>
                  <a:lnTo>
                    <a:pt x="366" y="6209"/>
                  </a:lnTo>
                  <a:lnTo>
                    <a:pt x="2602"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4"/>
            <p:cNvSpPr/>
            <p:nvPr/>
          </p:nvSpPr>
          <p:spPr>
            <a:xfrm rot="10800000">
              <a:off x="1645466" y="-175586"/>
              <a:ext cx="175078" cy="188986"/>
            </a:xfrm>
            <a:custGeom>
              <a:avLst/>
              <a:gdLst/>
              <a:ahLst/>
              <a:cxnLst/>
              <a:rect l="l" t="t" r="r" b="b"/>
              <a:pathLst>
                <a:path w="5753" h="6210" extrusionOk="0">
                  <a:moveTo>
                    <a:pt x="1" y="1"/>
                  </a:moveTo>
                  <a:lnTo>
                    <a:pt x="3516" y="3265"/>
                  </a:lnTo>
                  <a:lnTo>
                    <a:pt x="366" y="6209"/>
                  </a:lnTo>
                  <a:lnTo>
                    <a:pt x="2603"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4"/>
            <p:cNvSpPr/>
            <p:nvPr/>
          </p:nvSpPr>
          <p:spPr>
            <a:xfrm rot="10800000">
              <a:off x="1539196" y="-175586"/>
              <a:ext cx="175078" cy="188986"/>
            </a:xfrm>
            <a:custGeom>
              <a:avLst/>
              <a:gdLst/>
              <a:ahLst/>
              <a:cxnLst/>
              <a:rect l="l" t="t" r="r" b="b"/>
              <a:pathLst>
                <a:path w="5753" h="6210" extrusionOk="0">
                  <a:moveTo>
                    <a:pt x="1" y="1"/>
                  </a:moveTo>
                  <a:lnTo>
                    <a:pt x="3516" y="3265"/>
                  </a:lnTo>
                  <a:lnTo>
                    <a:pt x="366" y="6209"/>
                  </a:lnTo>
                  <a:lnTo>
                    <a:pt x="2626"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4"/>
            <p:cNvSpPr/>
            <p:nvPr/>
          </p:nvSpPr>
          <p:spPr>
            <a:xfrm rot="10800000">
              <a:off x="1432895" y="-175586"/>
              <a:ext cx="175078" cy="188986"/>
            </a:xfrm>
            <a:custGeom>
              <a:avLst/>
              <a:gdLst/>
              <a:ahLst/>
              <a:cxnLst/>
              <a:rect l="l" t="t" r="r" b="b"/>
              <a:pathLst>
                <a:path w="5753" h="6210" extrusionOk="0">
                  <a:moveTo>
                    <a:pt x="0" y="1"/>
                  </a:moveTo>
                  <a:lnTo>
                    <a:pt x="3515" y="3265"/>
                  </a:lnTo>
                  <a:lnTo>
                    <a:pt x="388" y="6209"/>
                  </a:lnTo>
                  <a:lnTo>
                    <a:pt x="2625"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4"/>
            <p:cNvSpPr/>
            <p:nvPr/>
          </p:nvSpPr>
          <p:spPr>
            <a:xfrm rot="10800000">
              <a:off x="1326625" y="-175586"/>
              <a:ext cx="175078" cy="188986"/>
            </a:xfrm>
            <a:custGeom>
              <a:avLst/>
              <a:gdLst/>
              <a:ahLst/>
              <a:cxnLst/>
              <a:rect l="l" t="t" r="r" b="b"/>
              <a:pathLst>
                <a:path w="5753" h="6210" extrusionOk="0">
                  <a:moveTo>
                    <a:pt x="0" y="1"/>
                  </a:moveTo>
                  <a:lnTo>
                    <a:pt x="3516" y="3265"/>
                  </a:lnTo>
                  <a:lnTo>
                    <a:pt x="388" y="6209"/>
                  </a:lnTo>
                  <a:lnTo>
                    <a:pt x="2625"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4"/>
            <p:cNvSpPr/>
            <p:nvPr/>
          </p:nvSpPr>
          <p:spPr>
            <a:xfrm rot="10800000">
              <a:off x="1220355" y="-175586"/>
              <a:ext cx="175078" cy="188986"/>
            </a:xfrm>
            <a:custGeom>
              <a:avLst/>
              <a:gdLst/>
              <a:ahLst/>
              <a:cxnLst/>
              <a:rect l="l" t="t" r="r" b="b"/>
              <a:pathLst>
                <a:path w="5753" h="6210" extrusionOk="0">
                  <a:moveTo>
                    <a:pt x="1" y="1"/>
                  </a:moveTo>
                  <a:lnTo>
                    <a:pt x="3516" y="3265"/>
                  </a:lnTo>
                  <a:lnTo>
                    <a:pt x="389" y="6209"/>
                  </a:lnTo>
                  <a:lnTo>
                    <a:pt x="2626"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4"/>
            <p:cNvSpPr/>
            <p:nvPr/>
          </p:nvSpPr>
          <p:spPr>
            <a:xfrm rot="10800000">
              <a:off x="1114084" y="-175586"/>
              <a:ext cx="174378" cy="188986"/>
            </a:xfrm>
            <a:custGeom>
              <a:avLst/>
              <a:gdLst/>
              <a:ahLst/>
              <a:cxnLst/>
              <a:rect l="l" t="t" r="r" b="b"/>
              <a:pathLst>
                <a:path w="5730" h="6210" extrusionOk="0">
                  <a:moveTo>
                    <a:pt x="1" y="1"/>
                  </a:moveTo>
                  <a:lnTo>
                    <a:pt x="3493" y="3265"/>
                  </a:lnTo>
                  <a:lnTo>
                    <a:pt x="366" y="6209"/>
                  </a:lnTo>
                  <a:lnTo>
                    <a:pt x="2603" y="6209"/>
                  </a:lnTo>
                  <a:lnTo>
                    <a:pt x="5730"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4"/>
            <p:cNvSpPr/>
            <p:nvPr/>
          </p:nvSpPr>
          <p:spPr>
            <a:xfrm rot="10800000">
              <a:off x="1007784" y="-175586"/>
              <a:ext cx="174378" cy="188986"/>
            </a:xfrm>
            <a:custGeom>
              <a:avLst/>
              <a:gdLst/>
              <a:ahLst/>
              <a:cxnLst/>
              <a:rect l="l" t="t" r="r" b="b"/>
              <a:pathLst>
                <a:path w="5730" h="6210" extrusionOk="0">
                  <a:moveTo>
                    <a:pt x="0" y="1"/>
                  </a:moveTo>
                  <a:lnTo>
                    <a:pt x="3492" y="3265"/>
                  </a:lnTo>
                  <a:lnTo>
                    <a:pt x="365" y="6209"/>
                  </a:lnTo>
                  <a:lnTo>
                    <a:pt x="2602" y="6209"/>
                  </a:lnTo>
                  <a:lnTo>
                    <a:pt x="5729"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4"/>
            <p:cNvSpPr/>
            <p:nvPr/>
          </p:nvSpPr>
          <p:spPr>
            <a:xfrm rot="10800000">
              <a:off x="900813" y="-175586"/>
              <a:ext cx="175078" cy="188986"/>
            </a:xfrm>
            <a:custGeom>
              <a:avLst/>
              <a:gdLst/>
              <a:ahLst/>
              <a:cxnLst/>
              <a:rect l="l" t="t" r="r" b="b"/>
              <a:pathLst>
                <a:path w="5753" h="6210" extrusionOk="0">
                  <a:moveTo>
                    <a:pt x="0" y="1"/>
                  </a:moveTo>
                  <a:lnTo>
                    <a:pt x="3493" y="3265"/>
                  </a:lnTo>
                  <a:lnTo>
                    <a:pt x="366" y="6209"/>
                  </a:lnTo>
                  <a:lnTo>
                    <a:pt x="2602"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4"/>
            <p:cNvSpPr/>
            <p:nvPr/>
          </p:nvSpPr>
          <p:spPr>
            <a:xfrm rot="10800000">
              <a:off x="794543" y="-175586"/>
              <a:ext cx="175078" cy="188986"/>
            </a:xfrm>
            <a:custGeom>
              <a:avLst/>
              <a:gdLst/>
              <a:ahLst/>
              <a:cxnLst/>
              <a:rect l="l" t="t" r="r" b="b"/>
              <a:pathLst>
                <a:path w="5753" h="6210" extrusionOk="0">
                  <a:moveTo>
                    <a:pt x="1" y="1"/>
                  </a:moveTo>
                  <a:lnTo>
                    <a:pt x="3516" y="3265"/>
                  </a:lnTo>
                  <a:lnTo>
                    <a:pt x="366" y="6209"/>
                  </a:lnTo>
                  <a:lnTo>
                    <a:pt x="2603"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4" name="Google Shape;254;p4"/>
          <p:cNvGrpSpPr/>
          <p:nvPr/>
        </p:nvGrpSpPr>
        <p:grpSpPr>
          <a:xfrm>
            <a:off x="5926468" y="4708190"/>
            <a:ext cx="2668622" cy="250644"/>
            <a:chOff x="5926468" y="4708190"/>
            <a:chExt cx="2668622" cy="250644"/>
          </a:xfrm>
        </p:grpSpPr>
        <p:sp>
          <p:nvSpPr>
            <p:cNvPr id="255" name="Google Shape;255;p4"/>
            <p:cNvSpPr/>
            <p:nvPr/>
          </p:nvSpPr>
          <p:spPr>
            <a:xfrm>
              <a:off x="5926468" y="4708190"/>
              <a:ext cx="87242" cy="250644"/>
            </a:xfrm>
            <a:custGeom>
              <a:avLst/>
              <a:gdLst/>
              <a:ahLst/>
              <a:cxnLst/>
              <a:rect l="l" t="t" r="r" b="b"/>
              <a:pathLst>
                <a:path w="803" h="2307" extrusionOk="0">
                  <a:moveTo>
                    <a:pt x="1" y="0"/>
                  </a:moveTo>
                  <a:lnTo>
                    <a:pt x="1" y="2306"/>
                  </a:lnTo>
                  <a:lnTo>
                    <a:pt x="803" y="2306"/>
                  </a:lnTo>
                  <a:lnTo>
                    <a:pt x="80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4"/>
            <p:cNvSpPr/>
            <p:nvPr/>
          </p:nvSpPr>
          <p:spPr>
            <a:xfrm>
              <a:off x="6089868" y="4708190"/>
              <a:ext cx="87242" cy="250644"/>
            </a:xfrm>
            <a:custGeom>
              <a:avLst/>
              <a:gdLst/>
              <a:ahLst/>
              <a:cxnLst/>
              <a:rect l="l" t="t" r="r" b="b"/>
              <a:pathLst>
                <a:path w="803" h="2307" extrusionOk="0">
                  <a:moveTo>
                    <a:pt x="0" y="0"/>
                  </a:moveTo>
                  <a:lnTo>
                    <a:pt x="0" y="2306"/>
                  </a:lnTo>
                  <a:lnTo>
                    <a:pt x="802" y="2306"/>
                  </a:lnTo>
                  <a:lnTo>
                    <a:pt x="80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4"/>
            <p:cNvSpPr/>
            <p:nvPr/>
          </p:nvSpPr>
          <p:spPr>
            <a:xfrm>
              <a:off x="6250552" y="4708190"/>
              <a:ext cx="87242" cy="250644"/>
            </a:xfrm>
            <a:custGeom>
              <a:avLst/>
              <a:gdLst/>
              <a:ahLst/>
              <a:cxnLst/>
              <a:rect l="l" t="t" r="r" b="b"/>
              <a:pathLst>
                <a:path w="803" h="2307" extrusionOk="0">
                  <a:moveTo>
                    <a:pt x="0" y="0"/>
                  </a:moveTo>
                  <a:lnTo>
                    <a:pt x="0" y="2306"/>
                  </a:lnTo>
                  <a:lnTo>
                    <a:pt x="802" y="2306"/>
                  </a:lnTo>
                  <a:lnTo>
                    <a:pt x="80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4"/>
            <p:cNvSpPr/>
            <p:nvPr/>
          </p:nvSpPr>
          <p:spPr>
            <a:xfrm>
              <a:off x="6411128" y="4708190"/>
              <a:ext cx="87242" cy="250644"/>
            </a:xfrm>
            <a:custGeom>
              <a:avLst/>
              <a:gdLst/>
              <a:ahLst/>
              <a:cxnLst/>
              <a:rect l="l" t="t" r="r" b="b"/>
              <a:pathLst>
                <a:path w="803" h="2307" extrusionOk="0">
                  <a:moveTo>
                    <a:pt x="1" y="0"/>
                  </a:moveTo>
                  <a:lnTo>
                    <a:pt x="1" y="2306"/>
                  </a:lnTo>
                  <a:lnTo>
                    <a:pt x="803" y="2306"/>
                  </a:lnTo>
                  <a:lnTo>
                    <a:pt x="80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4"/>
            <p:cNvSpPr/>
            <p:nvPr/>
          </p:nvSpPr>
          <p:spPr>
            <a:xfrm>
              <a:off x="6571813" y="4708190"/>
              <a:ext cx="87242" cy="250644"/>
            </a:xfrm>
            <a:custGeom>
              <a:avLst/>
              <a:gdLst/>
              <a:ahLst/>
              <a:cxnLst/>
              <a:rect l="l" t="t" r="r" b="b"/>
              <a:pathLst>
                <a:path w="803" h="2307" extrusionOk="0">
                  <a:moveTo>
                    <a:pt x="1" y="0"/>
                  </a:moveTo>
                  <a:lnTo>
                    <a:pt x="1" y="2306"/>
                  </a:lnTo>
                  <a:lnTo>
                    <a:pt x="803" y="2306"/>
                  </a:lnTo>
                  <a:lnTo>
                    <a:pt x="80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4"/>
            <p:cNvSpPr/>
            <p:nvPr/>
          </p:nvSpPr>
          <p:spPr>
            <a:xfrm>
              <a:off x="6732497" y="4708190"/>
              <a:ext cx="89958" cy="250644"/>
            </a:xfrm>
            <a:custGeom>
              <a:avLst/>
              <a:gdLst/>
              <a:ahLst/>
              <a:cxnLst/>
              <a:rect l="l" t="t" r="r" b="b"/>
              <a:pathLst>
                <a:path w="828" h="2307" extrusionOk="0">
                  <a:moveTo>
                    <a:pt x="0" y="0"/>
                  </a:moveTo>
                  <a:lnTo>
                    <a:pt x="0" y="2306"/>
                  </a:lnTo>
                  <a:lnTo>
                    <a:pt x="827" y="2306"/>
                  </a:lnTo>
                  <a:lnTo>
                    <a:pt x="82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4"/>
            <p:cNvSpPr/>
            <p:nvPr/>
          </p:nvSpPr>
          <p:spPr>
            <a:xfrm>
              <a:off x="6895789" y="4708190"/>
              <a:ext cx="87242" cy="250644"/>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4"/>
            <p:cNvSpPr/>
            <p:nvPr/>
          </p:nvSpPr>
          <p:spPr>
            <a:xfrm>
              <a:off x="7056473" y="4708190"/>
              <a:ext cx="87242" cy="250644"/>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4"/>
            <p:cNvSpPr/>
            <p:nvPr/>
          </p:nvSpPr>
          <p:spPr>
            <a:xfrm>
              <a:off x="7217158" y="4708190"/>
              <a:ext cx="87242" cy="250644"/>
            </a:xfrm>
            <a:custGeom>
              <a:avLst/>
              <a:gdLst/>
              <a:ahLst/>
              <a:cxnLst/>
              <a:rect l="l" t="t" r="r" b="b"/>
              <a:pathLst>
                <a:path w="803" h="2307" extrusionOk="0">
                  <a:moveTo>
                    <a:pt x="0" y="0"/>
                  </a:moveTo>
                  <a:lnTo>
                    <a:pt x="0" y="2306"/>
                  </a:lnTo>
                  <a:lnTo>
                    <a:pt x="802" y="2306"/>
                  </a:lnTo>
                  <a:lnTo>
                    <a:pt x="802"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4"/>
            <p:cNvSpPr/>
            <p:nvPr/>
          </p:nvSpPr>
          <p:spPr>
            <a:xfrm>
              <a:off x="7377842" y="4708190"/>
              <a:ext cx="87242" cy="250644"/>
            </a:xfrm>
            <a:custGeom>
              <a:avLst/>
              <a:gdLst/>
              <a:ahLst/>
              <a:cxnLst/>
              <a:rect l="l" t="t" r="r" b="b"/>
              <a:pathLst>
                <a:path w="803" h="2307" extrusionOk="0">
                  <a:moveTo>
                    <a:pt x="0" y="0"/>
                  </a:moveTo>
                  <a:lnTo>
                    <a:pt x="0" y="2306"/>
                  </a:lnTo>
                  <a:lnTo>
                    <a:pt x="802" y="2306"/>
                  </a:lnTo>
                  <a:lnTo>
                    <a:pt x="802"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4"/>
            <p:cNvSpPr/>
            <p:nvPr/>
          </p:nvSpPr>
          <p:spPr>
            <a:xfrm>
              <a:off x="7541134" y="4708190"/>
              <a:ext cx="87242" cy="250644"/>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4"/>
            <p:cNvSpPr/>
            <p:nvPr/>
          </p:nvSpPr>
          <p:spPr>
            <a:xfrm>
              <a:off x="7701818" y="4708190"/>
              <a:ext cx="87242" cy="250644"/>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4"/>
            <p:cNvSpPr/>
            <p:nvPr/>
          </p:nvSpPr>
          <p:spPr>
            <a:xfrm>
              <a:off x="7862503" y="4708190"/>
              <a:ext cx="87242" cy="250644"/>
            </a:xfrm>
            <a:custGeom>
              <a:avLst/>
              <a:gdLst/>
              <a:ahLst/>
              <a:cxnLst/>
              <a:rect l="l" t="t" r="r" b="b"/>
              <a:pathLst>
                <a:path w="803" h="2307" extrusionOk="0">
                  <a:moveTo>
                    <a:pt x="0" y="0"/>
                  </a:moveTo>
                  <a:lnTo>
                    <a:pt x="0" y="2306"/>
                  </a:lnTo>
                  <a:lnTo>
                    <a:pt x="802" y="2306"/>
                  </a:lnTo>
                  <a:lnTo>
                    <a:pt x="802"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4"/>
            <p:cNvSpPr/>
            <p:nvPr/>
          </p:nvSpPr>
          <p:spPr>
            <a:xfrm>
              <a:off x="8023078" y="4708190"/>
              <a:ext cx="87242" cy="250644"/>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4"/>
            <p:cNvSpPr/>
            <p:nvPr/>
          </p:nvSpPr>
          <p:spPr>
            <a:xfrm>
              <a:off x="8186479" y="4708190"/>
              <a:ext cx="87242" cy="250644"/>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4"/>
            <p:cNvSpPr/>
            <p:nvPr/>
          </p:nvSpPr>
          <p:spPr>
            <a:xfrm>
              <a:off x="8347163" y="4708190"/>
              <a:ext cx="87242" cy="250644"/>
            </a:xfrm>
            <a:custGeom>
              <a:avLst/>
              <a:gdLst/>
              <a:ahLst/>
              <a:cxnLst/>
              <a:rect l="l" t="t" r="r" b="b"/>
              <a:pathLst>
                <a:path w="803" h="2307" extrusionOk="0">
                  <a:moveTo>
                    <a:pt x="0" y="0"/>
                  </a:moveTo>
                  <a:lnTo>
                    <a:pt x="0" y="2306"/>
                  </a:lnTo>
                  <a:lnTo>
                    <a:pt x="802" y="2306"/>
                  </a:lnTo>
                  <a:lnTo>
                    <a:pt x="802"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4"/>
            <p:cNvSpPr/>
            <p:nvPr/>
          </p:nvSpPr>
          <p:spPr>
            <a:xfrm>
              <a:off x="8507848" y="4708190"/>
              <a:ext cx="87242" cy="250644"/>
            </a:xfrm>
            <a:custGeom>
              <a:avLst/>
              <a:gdLst/>
              <a:ahLst/>
              <a:cxnLst/>
              <a:rect l="l" t="t" r="r" b="b"/>
              <a:pathLst>
                <a:path w="803" h="2307" extrusionOk="0">
                  <a:moveTo>
                    <a:pt x="0" y="0"/>
                  </a:moveTo>
                  <a:lnTo>
                    <a:pt x="0" y="2306"/>
                  </a:lnTo>
                  <a:lnTo>
                    <a:pt x="802" y="2306"/>
                  </a:lnTo>
                  <a:lnTo>
                    <a:pt x="802"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2" name="Google Shape;272;p4"/>
          <p:cNvSpPr txBox="1">
            <a:spLocks noGrp="1"/>
          </p:cNvSpPr>
          <p:nvPr>
            <p:ph type="title"/>
          </p:nvPr>
        </p:nvSpPr>
        <p:spPr>
          <a:xfrm>
            <a:off x="720000" y="461875"/>
            <a:ext cx="7704000" cy="488400"/>
          </a:xfrm>
          <a:prstGeom prst="rect">
            <a:avLst/>
          </a:prstGeom>
        </p:spPr>
        <p:txBody>
          <a:bodyPr spcFirstLastPara="1" wrap="square" lIns="0" tIns="0" rIns="0" bIns="0" anchor="t" anchorCtr="0">
            <a:noAutofit/>
          </a:bodyPr>
          <a:lstStyle>
            <a:lvl1pPr lvl="0">
              <a:spcBef>
                <a:spcPts val="0"/>
              </a:spcBef>
              <a:spcAft>
                <a:spcPts val="0"/>
              </a:spcAft>
              <a:buSzPts val="36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3" name="Google Shape;273;p4"/>
          <p:cNvSpPr txBox="1">
            <a:spLocks noGrp="1"/>
          </p:cNvSpPr>
          <p:nvPr>
            <p:ph type="body" idx="1"/>
          </p:nvPr>
        </p:nvSpPr>
        <p:spPr>
          <a:xfrm>
            <a:off x="720000" y="1242425"/>
            <a:ext cx="7704000" cy="3326700"/>
          </a:xfrm>
          <a:prstGeom prst="rect">
            <a:avLst/>
          </a:prstGeom>
        </p:spPr>
        <p:txBody>
          <a:bodyPr spcFirstLastPara="1" wrap="square" lIns="0" tIns="0" rIns="0" bIns="0" anchor="t" anchorCtr="0">
            <a:noAutofit/>
          </a:bodyPr>
          <a:lstStyle>
            <a:lvl1pPr marL="457200" lvl="0" indent="-330200">
              <a:lnSpc>
                <a:spcPct val="100000"/>
              </a:lnSpc>
              <a:spcBef>
                <a:spcPts val="0"/>
              </a:spcBef>
              <a:spcAft>
                <a:spcPts val="0"/>
              </a:spcAft>
              <a:buClr>
                <a:schemeClr val="dk2"/>
              </a:buClr>
              <a:buSzPts val="1600"/>
              <a:buChar char="●"/>
              <a:defRPr sz="1200"/>
            </a:lvl1pPr>
            <a:lvl2pPr marL="914400" lvl="1" indent="-330200">
              <a:spcBef>
                <a:spcPts val="1600"/>
              </a:spcBef>
              <a:spcAft>
                <a:spcPts val="0"/>
              </a:spcAft>
              <a:buSzPts val="1600"/>
              <a:buChar char="○"/>
              <a:defRPr/>
            </a:lvl2pPr>
            <a:lvl3pPr marL="1371600" lvl="2" indent="-330200">
              <a:spcBef>
                <a:spcPts val="1600"/>
              </a:spcBef>
              <a:spcAft>
                <a:spcPts val="0"/>
              </a:spcAft>
              <a:buSzPts val="1600"/>
              <a:buChar char="■"/>
              <a:defRPr/>
            </a:lvl3pPr>
            <a:lvl4pPr marL="1828800" lvl="3" indent="-330200">
              <a:spcBef>
                <a:spcPts val="1600"/>
              </a:spcBef>
              <a:spcAft>
                <a:spcPts val="0"/>
              </a:spcAft>
              <a:buSzPts val="1600"/>
              <a:buChar char="●"/>
              <a:defRPr/>
            </a:lvl4pPr>
            <a:lvl5pPr marL="2286000" lvl="4" indent="-330200">
              <a:spcBef>
                <a:spcPts val="1600"/>
              </a:spcBef>
              <a:spcAft>
                <a:spcPts val="0"/>
              </a:spcAft>
              <a:buSzPts val="1600"/>
              <a:buChar char="○"/>
              <a:defRPr/>
            </a:lvl5pPr>
            <a:lvl6pPr marL="2743200" lvl="5" indent="-330200">
              <a:spcBef>
                <a:spcPts val="1600"/>
              </a:spcBef>
              <a:spcAft>
                <a:spcPts val="0"/>
              </a:spcAft>
              <a:buSzPts val="1600"/>
              <a:buChar char="■"/>
              <a:defRPr/>
            </a:lvl6pPr>
            <a:lvl7pPr marL="3200400" lvl="6" indent="-330200">
              <a:spcBef>
                <a:spcPts val="1600"/>
              </a:spcBef>
              <a:spcAft>
                <a:spcPts val="0"/>
              </a:spcAft>
              <a:buSzPts val="1600"/>
              <a:buChar char="●"/>
              <a:defRPr/>
            </a:lvl7pPr>
            <a:lvl8pPr marL="3657600" lvl="7" indent="-330200">
              <a:spcBef>
                <a:spcPts val="1600"/>
              </a:spcBef>
              <a:spcAft>
                <a:spcPts val="0"/>
              </a:spcAft>
              <a:buSzPts val="1600"/>
              <a:buChar char="○"/>
              <a:defRPr/>
            </a:lvl8pPr>
            <a:lvl9pPr marL="4114800" lvl="8" indent="-330200">
              <a:spcBef>
                <a:spcPts val="1600"/>
              </a:spcBef>
              <a:spcAft>
                <a:spcPts val="1600"/>
              </a:spcAft>
              <a:buSzPts val="16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97"/>
        <p:cNvGrpSpPr/>
        <p:nvPr/>
      </p:nvGrpSpPr>
      <p:grpSpPr>
        <a:xfrm>
          <a:off x="0" y="0"/>
          <a:ext cx="0" cy="0"/>
          <a:chOff x="0" y="0"/>
          <a:chExt cx="0" cy="0"/>
        </a:xfrm>
      </p:grpSpPr>
      <p:grpSp>
        <p:nvGrpSpPr>
          <p:cNvPr id="398" name="Google Shape;398;p6"/>
          <p:cNvGrpSpPr/>
          <p:nvPr/>
        </p:nvGrpSpPr>
        <p:grpSpPr>
          <a:xfrm>
            <a:off x="3139285" y="-1283134"/>
            <a:ext cx="7944547" cy="2608119"/>
            <a:chOff x="3748885" y="-758409"/>
            <a:chExt cx="7944547" cy="2608119"/>
          </a:xfrm>
        </p:grpSpPr>
        <p:sp>
          <p:nvSpPr>
            <p:cNvPr id="399" name="Google Shape;399;p6"/>
            <p:cNvSpPr/>
            <p:nvPr/>
          </p:nvSpPr>
          <p:spPr>
            <a:xfrm>
              <a:off x="6227221" y="-646632"/>
              <a:ext cx="5466211" cy="1127132"/>
            </a:xfrm>
            <a:custGeom>
              <a:avLst/>
              <a:gdLst/>
              <a:ahLst/>
              <a:cxnLst/>
              <a:rect l="l" t="t" r="r" b="b"/>
              <a:pathLst>
                <a:path w="206136" h="44419" extrusionOk="0">
                  <a:moveTo>
                    <a:pt x="183" y="0"/>
                  </a:moveTo>
                  <a:cubicBezTo>
                    <a:pt x="91" y="0"/>
                    <a:pt x="0" y="92"/>
                    <a:pt x="0" y="206"/>
                  </a:cubicBezTo>
                  <a:cubicBezTo>
                    <a:pt x="0" y="297"/>
                    <a:pt x="91" y="388"/>
                    <a:pt x="183" y="388"/>
                  </a:cubicBezTo>
                  <a:lnTo>
                    <a:pt x="31887" y="388"/>
                  </a:lnTo>
                  <a:lnTo>
                    <a:pt x="54507" y="23031"/>
                  </a:lnTo>
                  <a:lnTo>
                    <a:pt x="101870" y="23031"/>
                  </a:lnTo>
                  <a:lnTo>
                    <a:pt x="123257" y="44418"/>
                  </a:lnTo>
                  <a:lnTo>
                    <a:pt x="205930" y="44418"/>
                  </a:lnTo>
                  <a:cubicBezTo>
                    <a:pt x="206044" y="44418"/>
                    <a:pt x="206136" y="44327"/>
                    <a:pt x="206136" y="44213"/>
                  </a:cubicBezTo>
                  <a:cubicBezTo>
                    <a:pt x="206136" y="44122"/>
                    <a:pt x="206044" y="44030"/>
                    <a:pt x="205930" y="44030"/>
                  </a:cubicBezTo>
                  <a:lnTo>
                    <a:pt x="123417" y="44030"/>
                  </a:lnTo>
                  <a:lnTo>
                    <a:pt x="102029" y="22643"/>
                  </a:lnTo>
                  <a:lnTo>
                    <a:pt x="54667" y="22643"/>
                  </a:lnTo>
                  <a:lnTo>
                    <a:pt x="320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6"/>
            <p:cNvSpPr/>
            <p:nvPr/>
          </p:nvSpPr>
          <p:spPr>
            <a:xfrm>
              <a:off x="5068827" y="-472864"/>
              <a:ext cx="6393739" cy="1984325"/>
            </a:xfrm>
            <a:custGeom>
              <a:avLst/>
              <a:gdLst/>
              <a:ahLst/>
              <a:cxnLst/>
              <a:rect l="l" t="t" r="r" b="b"/>
              <a:pathLst>
                <a:path w="251970" h="78200" extrusionOk="0">
                  <a:moveTo>
                    <a:pt x="389" y="0"/>
                  </a:moveTo>
                  <a:cubicBezTo>
                    <a:pt x="160" y="0"/>
                    <a:pt x="1" y="183"/>
                    <a:pt x="1" y="388"/>
                  </a:cubicBezTo>
                  <a:cubicBezTo>
                    <a:pt x="1" y="593"/>
                    <a:pt x="160" y="776"/>
                    <a:pt x="389" y="776"/>
                  </a:cubicBezTo>
                  <a:lnTo>
                    <a:pt x="66217" y="776"/>
                  </a:lnTo>
                  <a:lnTo>
                    <a:pt x="89179" y="23738"/>
                  </a:lnTo>
                  <a:lnTo>
                    <a:pt x="125197" y="23738"/>
                  </a:lnTo>
                  <a:lnTo>
                    <a:pt x="179659" y="78199"/>
                  </a:lnTo>
                  <a:lnTo>
                    <a:pt x="251581" y="78199"/>
                  </a:lnTo>
                  <a:cubicBezTo>
                    <a:pt x="251787" y="78199"/>
                    <a:pt x="251969" y="78040"/>
                    <a:pt x="251969" y="77834"/>
                  </a:cubicBezTo>
                  <a:cubicBezTo>
                    <a:pt x="251969" y="77606"/>
                    <a:pt x="251787" y="77446"/>
                    <a:pt x="251581" y="77446"/>
                  </a:cubicBezTo>
                  <a:lnTo>
                    <a:pt x="179978" y="77446"/>
                  </a:lnTo>
                  <a:lnTo>
                    <a:pt x="125517" y="22962"/>
                  </a:lnTo>
                  <a:lnTo>
                    <a:pt x="89499" y="22962"/>
                  </a:lnTo>
                  <a:lnTo>
                    <a:pt x="6653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6"/>
            <p:cNvSpPr/>
            <p:nvPr/>
          </p:nvSpPr>
          <p:spPr>
            <a:xfrm>
              <a:off x="5440673" y="120784"/>
              <a:ext cx="6252400" cy="1112085"/>
            </a:xfrm>
            <a:custGeom>
              <a:avLst/>
              <a:gdLst/>
              <a:ahLst/>
              <a:cxnLst/>
              <a:rect l="l" t="t" r="r" b="b"/>
              <a:pathLst>
                <a:path w="246400" h="43826" extrusionOk="0">
                  <a:moveTo>
                    <a:pt x="183" y="1"/>
                  </a:moveTo>
                  <a:cubicBezTo>
                    <a:pt x="69" y="1"/>
                    <a:pt x="0" y="92"/>
                    <a:pt x="0" y="206"/>
                  </a:cubicBezTo>
                  <a:cubicBezTo>
                    <a:pt x="0" y="298"/>
                    <a:pt x="69" y="389"/>
                    <a:pt x="183" y="389"/>
                  </a:cubicBezTo>
                  <a:lnTo>
                    <a:pt x="61286" y="389"/>
                  </a:lnTo>
                  <a:lnTo>
                    <a:pt x="104723" y="43825"/>
                  </a:lnTo>
                  <a:lnTo>
                    <a:pt x="165210" y="43825"/>
                  </a:lnTo>
                  <a:lnTo>
                    <a:pt x="207414" y="1599"/>
                  </a:lnTo>
                  <a:lnTo>
                    <a:pt x="246217" y="1599"/>
                  </a:lnTo>
                  <a:cubicBezTo>
                    <a:pt x="246308" y="1599"/>
                    <a:pt x="246400" y="1507"/>
                    <a:pt x="246400" y="1416"/>
                  </a:cubicBezTo>
                  <a:cubicBezTo>
                    <a:pt x="246400" y="1302"/>
                    <a:pt x="246308" y="1233"/>
                    <a:pt x="246217" y="1233"/>
                  </a:cubicBezTo>
                  <a:lnTo>
                    <a:pt x="207254" y="1233"/>
                  </a:lnTo>
                  <a:lnTo>
                    <a:pt x="165050" y="43437"/>
                  </a:lnTo>
                  <a:lnTo>
                    <a:pt x="104883" y="43437"/>
                  </a:lnTo>
                  <a:lnTo>
                    <a:pt x="6144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6"/>
            <p:cNvSpPr/>
            <p:nvPr/>
          </p:nvSpPr>
          <p:spPr>
            <a:xfrm>
              <a:off x="4735806" y="252861"/>
              <a:ext cx="6722117" cy="1533132"/>
            </a:xfrm>
            <a:custGeom>
              <a:avLst/>
              <a:gdLst/>
              <a:ahLst/>
              <a:cxnLst/>
              <a:rect l="l" t="t" r="r" b="b"/>
              <a:pathLst>
                <a:path w="264911" h="60419" extrusionOk="0">
                  <a:moveTo>
                    <a:pt x="183" y="0"/>
                  </a:moveTo>
                  <a:cubicBezTo>
                    <a:pt x="91" y="0"/>
                    <a:pt x="0" y="69"/>
                    <a:pt x="0" y="183"/>
                  </a:cubicBezTo>
                  <a:cubicBezTo>
                    <a:pt x="0" y="297"/>
                    <a:pt x="91" y="365"/>
                    <a:pt x="183" y="365"/>
                  </a:cubicBezTo>
                  <a:lnTo>
                    <a:pt x="57177" y="365"/>
                  </a:lnTo>
                  <a:lnTo>
                    <a:pt x="70941" y="14129"/>
                  </a:lnTo>
                  <a:lnTo>
                    <a:pt x="129214" y="14129"/>
                  </a:lnTo>
                  <a:lnTo>
                    <a:pt x="175504" y="60419"/>
                  </a:lnTo>
                  <a:lnTo>
                    <a:pt x="203419" y="60419"/>
                  </a:lnTo>
                  <a:lnTo>
                    <a:pt x="232316" y="31499"/>
                  </a:lnTo>
                  <a:lnTo>
                    <a:pt x="264705" y="31499"/>
                  </a:lnTo>
                  <a:cubicBezTo>
                    <a:pt x="264819" y="31499"/>
                    <a:pt x="264911" y="31430"/>
                    <a:pt x="264911" y="31316"/>
                  </a:cubicBezTo>
                  <a:cubicBezTo>
                    <a:pt x="264911" y="31225"/>
                    <a:pt x="264819" y="31134"/>
                    <a:pt x="264705" y="31134"/>
                  </a:cubicBezTo>
                  <a:lnTo>
                    <a:pt x="232156" y="31134"/>
                  </a:lnTo>
                  <a:lnTo>
                    <a:pt x="203259" y="60031"/>
                  </a:lnTo>
                  <a:lnTo>
                    <a:pt x="175664" y="60031"/>
                  </a:lnTo>
                  <a:lnTo>
                    <a:pt x="129374" y="13764"/>
                  </a:lnTo>
                  <a:lnTo>
                    <a:pt x="71101" y="13764"/>
                  </a:lnTo>
                  <a:lnTo>
                    <a:pt x="5733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6"/>
            <p:cNvSpPr/>
            <p:nvPr/>
          </p:nvSpPr>
          <p:spPr>
            <a:xfrm>
              <a:off x="3809085" y="-758409"/>
              <a:ext cx="1679673" cy="520720"/>
            </a:xfrm>
            <a:custGeom>
              <a:avLst/>
              <a:gdLst/>
              <a:ahLst/>
              <a:cxnLst/>
              <a:rect l="l" t="t" r="r" b="b"/>
              <a:pathLst>
                <a:path w="66194" h="20521" extrusionOk="0">
                  <a:moveTo>
                    <a:pt x="183" y="0"/>
                  </a:moveTo>
                  <a:cubicBezTo>
                    <a:pt x="92" y="0"/>
                    <a:pt x="1" y="91"/>
                    <a:pt x="1" y="206"/>
                  </a:cubicBezTo>
                  <a:cubicBezTo>
                    <a:pt x="1" y="297"/>
                    <a:pt x="92" y="388"/>
                    <a:pt x="183" y="388"/>
                  </a:cubicBezTo>
                  <a:lnTo>
                    <a:pt x="25245" y="388"/>
                  </a:lnTo>
                  <a:lnTo>
                    <a:pt x="45377" y="20520"/>
                  </a:lnTo>
                  <a:lnTo>
                    <a:pt x="66011" y="20520"/>
                  </a:lnTo>
                  <a:cubicBezTo>
                    <a:pt x="66103" y="20520"/>
                    <a:pt x="66194" y="20429"/>
                    <a:pt x="66194" y="20337"/>
                  </a:cubicBezTo>
                  <a:cubicBezTo>
                    <a:pt x="66194" y="20223"/>
                    <a:pt x="66103" y="20132"/>
                    <a:pt x="66011" y="20132"/>
                  </a:cubicBezTo>
                  <a:lnTo>
                    <a:pt x="45537" y="20132"/>
                  </a:lnTo>
                  <a:lnTo>
                    <a:pt x="254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6"/>
            <p:cNvSpPr/>
            <p:nvPr/>
          </p:nvSpPr>
          <p:spPr>
            <a:xfrm>
              <a:off x="3809085" y="-490830"/>
              <a:ext cx="993913" cy="458755"/>
            </a:xfrm>
            <a:custGeom>
              <a:avLst/>
              <a:gdLst/>
              <a:ahLst/>
              <a:cxnLst/>
              <a:rect l="l" t="t" r="r" b="b"/>
              <a:pathLst>
                <a:path w="39169" h="18079" extrusionOk="0">
                  <a:moveTo>
                    <a:pt x="183" y="0"/>
                  </a:moveTo>
                  <a:cubicBezTo>
                    <a:pt x="92" y="0"/>
                    <a:pt x="1" y="92"/>
                    <a:pt x="1" y="206"/>
                  </a:cubicBezTo>
                  <a:cubicBezTo>
                    <a:pt x="1" y="297"/>
                    <a:pt x="92" y="388"/>
                    <a:pt x="183" y="388"/>
                  </a:cubicBezTo>
                  <a:lnTo>
                    <a:pt x="21182" y="388"/>
                  </a:lnTo>
                  <a:lnTo>
                    <a:pt x="38826" y="18010"/>
                  </a:lnTo>
                  <a:cubicBezTo>
                    <a:pt x="38849" y="18055"/>
                    <a:pt x="38895" y="18078"/>
                    <a:pt x="38940" y="18078"/>
                  </a:cubicBezTo>
                  <a:cubicBezTo>
                    <a:pt x="39009" y="18078"/>
                    <a:pt x="39055" y="18055"/>
                    <a:pt x="39077" y="18010"/>
                  </a:cubicBezTo>
                  <a:cubicBezTo>
                    <a:pt x="39169" y="17941"/>
                    <a:pt x="39169" y="17827"/>
                    <a:pt x="39077" y="17736"/>
                  </a:cubicBezTo>
                  <a:lnTo>
                    <a:pt x="2134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6"/>
            <p:cNvSpPr/>
            <p:nvPr/>
          </p:nvSpPr>
          <p:spPr>
            <a:xfrm>
              <a:off x="9826894" y="1712989"/>
              <a:ext cx="136721" cy="136721"/>
            </a:xfrm>
            <a:custGeom>
              <a:avLst/>
              <a:gdLst/>
              <a:ahLst/>
              <a:cxnLst/>
              <a:rect l="l" t="t" r="r" b="b"/>
              <a:pathLst>
                <a:path w="5388" h="5388" extrusionOk="0">
                  <a:moveTo>
                    <a:pt x="2694" y="366"/>
                  </a:moveTo>
                  <a:cubicBezTo>
                    <a:pt x="3972" y="366"/>
                    <a:pt x="5022" y="1416"/>
                    <a:pt x="5022" y="2694"/>
                  </a:cubicBezTo>
                  <a:cubicBezTo>
                    <a:pt x="5022" y="3949"/>
                    <a:pt x="3972" y="4999"/>
                    <a:pt x="2694" y="4999"/>
                  </a:cubicBezTo>
                  <a:cubicBezTo>
                    <a:pt x="1416" y="4999"/>
                    <a:pt x="388" y="3949"/>
                    <a:pt x="388" y="2694"/>
                  </a:cubicBezTo>
                  <a:cubicBezTo>
                    <a:pt x="388" y="1416"/>
                    <a:pt x="1416" y="366"/>
                    <a:pt x="2694" y="366"/>
                  </a:cubicBezTo>
                  <a:close/>
                  <a:moveTo>
                    <a:pt x="2694" y="1"/>
                  </a:moveTo>
                  <a:cubicBezTo>
                    <a:pt x="1210" y="1"/>
                    <a:pt x="0" y="1187"/>
                    <a:pt x="0" y="2694"/>
                  </a:cubicBezTo>
                  <a:cubicBezTo>
                    <a:pt x="0" y="4178"/>
                    <a:pt x="1210" y="5387"/>
                    <a:pt x="2694" y="5387"/>
                  </a:cubicBezTo>
                  <a:cubicBezTo>
                    <a:pt x="4177" y="5387"/>
                    <a:pt x="5387" y="4178"/>
                    <a:pt x="5387" y="2694"/>
                  </a:cubicBezTo>
                  <a:cubicBezTo>
                    <a:pt x="5387" y="1187"/>
                    <a:pt x="4177"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6"/>
            <p:cNvSpPr/>
            <p:nvPr/>
          </p:nvSpPr>
          <p:spPr>
            <a:xfrm>
              <a:off x="9850645" y="1736740"/>
              <a:ext cx="89218" cy="88635"/>
            </a:xfrm>
            <a:custGeom>
              <a:avLst/>
              <a:gdLst/>
              <a:ahLst/>
              <a:cxnLst/>
              <a:rect l="l" t="t" r="r" b="b"/>
              <a:pathLst>
                <a:path w="3516" h="3493" extrusionOk="0">
                  <a:moveTo>
                    <a:pt x="1758" y="0"/>
                  </a:moveTo>
                  <a:cubicBezTo>
                    <a:pt x="799" y="0"/>
                    <a:pt x="0" y="776"/>
                    <a:pt x="0" y="1758"/>
                  </a:cubicBezTo>
                  <a:cubicBezTo>
                    <a:pt x="0" y="2717"/>
                    <a:pt x="799" y="3493"/>
                    <a:pt x="1758" y="3493"/>
                  </a:cubicBezTo>
                  <a:cubicBezTo>
                    <a:pt x="2739" y="3493"/>
                    <a:pt x="3515" y="2717"/>
                    <a:pt x="3515" y="1758"/>
                  </a:cubicBezTo>
                  <a:cubicBezTo>
                    <a:pt x="3515" y="776"/>
                    <a:pt x="2739"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6"/>
            <p:cNvSpPr/>
            <p:nvPr/>
          </p:nvSpPr>
          <p:spPr>
            <a:xfrm>
              <a:off x="8592628" y="81402"/>
              <a:ext cx="89218" cy="89219"/>
            </a:xfrm>
            <a:custGeom>
              <a:avLst/>
              <a:gdLst/>
              <a:ahLst/>
              <a:cxnLst/>
              <a:rect l="l" t="t" r="r" b="b"/>
              <a:pathLst>
                <a:path w="3516" h="3516" extrusionOk="0">
                  <a:moveTo>
                    <a:pt x="1758" y="1"/>
                  </a:moveTo>
                  <a:cubicBezTo>
                    <a:pt x="777" y="1"/>
                    <a:pt x="1" y="777"/>
                    <a:pt x="1" y="1758"/>
                  </a:cubicBezTo>
                  <a:cubicBezTo>
                    <a:pt x="1" y="2717"/>
                    <a:pt x="777" y="3516"/>
                    <a:pt x="1758" y="3516"/>
                  </a:cubicBezTo>
                  <a:cubicBezTo>
                    <a:pt x="2717" y="3516"/>
                    <a:pt x="3516" y="2717"/>
                    <a:pt x="3516" y="1758"/>
                  </a:cubicBezTo>
                  <a:cubicBezTo>
                    <a:pt x="3516" y="777"/>
                    <a:pt x="2717" y="1"/>
                    <a:pt x="17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6"/>
            <p:cNvSpPr/>
            <p:nvPr/>
          </p:nvSpPr>
          <p:spPr>
            <a:xfrm>
              <a:off x="10934893" y="789187"/>
              <a:ext cx="89218" cy="88635"/>
            </a:xfrm>
            <a:custGeom>
              <a:avLst/>
              <a:gdLst/>
              <a:ahLst/>
              <a:cxnLst/>
              <a:rect l="l" t="t" r="r" b="b"/>
              <a:pathLst>
                <a:path w="3516" h="3493" extrusionOk="0">
                  <a:moveTo>
                    <a:pt x="1758" y="0"/>
                  </a:moveTo>
                  <a:cubicBezTo>
                    <a:pt x="799" y="0"/>
                    <a:pt x="0" y="776"/>
                    <a:pt x="0" y="1735"/>
                  </a:cubicBezTo>
                  <a:cubicBezTo>
                    <a:pt x="0" y="2716"/>
                    <a:pt x="799" y="3493"/>
                    <a:pt x="1758" y="3493"/>
                  </a:cubicBezTo>
                  <a:cubicBezTo>
                    <a:pt x="2739" y="3493"/>
                    <a:pt x="3515" y="2716"/>
                    <a:pt x="3515" y="1735"/>
                  </a:cubicBezTo>
                  <a:cubicBezTo>
                    <a:pt x="3515" y="776"/>
                    <a:pt x="2739"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6"/>
            <p:cNvSpPr/>
            <p:nvPr/>
          </p:nvSpPr>
          <p:spPr>
            <a:xfrm>
              <a:off x="6100372" y="-709765"/>
              <a:ext cx="136721" cy="136721"/>
            </a:xfrm>
            <a:custGeom>
              <a:avLst/>
              <a:gdLst/>
              <a:ahLst/>
              <a:cxnLst/>
              <a:rect l="l" t="t" r="r" b="b"/>
              <a:pathLst>
                <a:path w="5388" h="5388" extrusionOk="0">
                  <a:moveTo>
                    <a:pt x="2694" y="366"/>
                  </a:moveTo>
                  <a:cubicBezTo>
                    <a:pt x="3972" y="366"/>
                    <a:pt x="4999" y="1416"/>
                    <a:pt x="4999" y="2694"/>
                  </a:cubicBezTo>
                  <a:cubicBezTo>
                    <a:pt x="4999" y="3972"/>
                    <a:pt x="3972" y="4999"/>
                    <a:pt x="2694" y="4999"/>
                  </a:cubicBezTo>
                  <a:cubicBezTo>
                    <a:pt x="1416" y="4999"/>
                    <a:pt x="366" y="3972"/>
                    <a:pt x="366" y="2694"/>
                  </a:cubicBezTo>
                  <a:cubicBezTo>
                    <a:pt x="366" y="1416"/>
                    <a:pt x="1416" y="366"/>
                    <a:pt x="2694" y="366"/>
                  </a:cubicBezTo>
                  <a:close/>
                  <a:moveTo>
                    <a:pt x="2694" y="0"/>
                  </a:moveTo>
                  <a:cubicBezTo>
                    <a:pt x="1210" y="0"/>
                    <a:pt x="0" y="1210"/>
                    <a:pt x="0" y="2694"/>
                  </a:cubicBezTo>
                  <a:cubicBezTo>
                    <a:pt x="0" y="4178"/>
                    <a:pt x="1210" y="5387"/>
                    <a:pt x="2694" y="5387"/>
                  </a:cubicBezTo>
                  <a:cubicBezTo>
                    <a:pt x="4177" y="5387"/>
                    <a:pt x="5387" y="4178"/>
                    <a:pt x="5387" y="2694"/>
                  </a:cubicBezTo>
                  <a:cubicBezTo>
                    <a:pt x="5387" y="1210"/>
                    <a:pt x="4177" y="0"/>
                    <a:pt x="2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6"/>
            <p:cNvSpPr/>
            <p:nvPr/>
          </p:nvSpPr>
          <p:spPr>
            <a:xfrm>
              <a:off x="6124123" y="-686014"/>
              <a:ext cx="88635" cy="89219"/>
            </a:xfrm>
            <a:custGeom>
              <a:avLst/>
              <a:gdLst/>
              <a:ahLst/>
              <a:cxnLst/>
              <a:rect l="l" t="t" r="r" b="b"/>
              <a:pathLst>
                <a:path w="3493" h="3516" extrusionOk="0">
                  <a:moveTo>
                    <a:pt x="1758" y="0"/>
                  </a:moveTo>
                  <a:cubicBezTo>
                    <a:pt x="776" y="0"/>
                    <a:pt x="0" y="776"/>
                    <a:pt x="0" y="1758"/>
                  </a:cubicBezTo>
                  <a:cubicBezTo>
                    <a:pt x="0" y="2717"/>
                    <a:pt x="776" y="3515"/>
                    <a:pt x="1758" y="3515"/>
                  </a:cubicBezTo>
                  <a:cubicBezTo>
                    <a:pt x="2716" y="3515"/>
                    <a:pt x="3493" y="2717"/>
                    <a:pt x="3493" y="1758"/>
                  </a:cubicBezTo>
                  <a:cubicBezTo>
                    <a:pt x="3493" y="776"/>
                    <a:pt x="2716"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6"/>
            <p:cNvSpPr/>
            <p:nvPr/>
          </p:nvSpPr>
          <p:spPr>
            <a:xfrm>
              <a:off x="6720105" y="-695276"/>
              <a:ext cx="107742" cy="107742"/>
            </a:xfrm>
            <a:custGeom>
              <a:avLst/>
              <a:gdLst/>
              <a:ahLst/>
              <a:cxnLst/>
              <a:rect l="l" t="t" r="r" b="b"/>
              <a:pathLst>
                <a:path w="4246" h="4246" extrusionOk="0">
                  <a:moveTo>
                    <a:pt x="2123" y="0"/>
                  </a:moveTo>
                  <a:cubicBezTo>
                    <a:pt x="959" y="0"/>
                    <a:pt x="0" y="936"/>
                    <a:pt x="0" y="2123"/>
                  </a:cubicBezTo>
                  <a:cubicBezTo>
                    <a:pt x="0" y="3287"/>
                    <a:pt x="959" y="4246"/>
                    <a:pt x="2123" y="4246"/>
                  </a:cubicBezTo>
                  <a:cubicBezTo>
                    <a:pt x="3310" y="4246"/>
                    <a:pt x="4246" y="3287"/>
                    <a:pt x="4246" y="2123"/>
                  </a:cubicBezTo>
                  <a:cubicBezTo>
                    <a:pt x="4246" y="936"/>
                    <a:pt x="3310"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6"/>
            <p:cNvSpPr/>
            <p:nvPr/>
          </p:nvSpPr>
          <p:spPr>
            <a:xfrm>
              <a:off x="10327898" y="421401"/>
              <a:ext cx="107742" cy="107742"/>
            </a:xfrm>
            <a:custGeom>
              <a:avLst/>
              <a:gdLst/>
              <a:ahLst/>
              <a:cxnLst/>
              <a:rect l="l" t="t" r="r" b="b"/>
              <a:pathLst>
                <a:path w="4246" h="4246" extrusionOk="0">
                  <a:moveTo>
                    <a:pt x="2123" y="0"/>
                  </a:moveTo>
                  <a:cubicBezTo>
                    <a:pt x="959" y="0"/>
                    <a:pt x="0" y="959"/>
                    <a:pt x="0" y="2123"/>
                  </a:cubicBezTo>
                  <a:cubicBezTo>
                    <a:pt x="0" y="3310"/>
                    <a:pt x="959" y="4246"/>
                    <a:pt x="2123" y="4246"/>
                  </a:cubicBezTo>
                  <a:cubicBezTo>
                    <a:pt x="3310" y="4246"/>
                    <a:pt x="4246" y="3310"/>
                    <a:pt x="4246" y="2123"/>
                  </a:cubicBezTo>
                  <a:cubicBezTo>
                    <a:pt x="4246" y="959"/>
                    <a:pt x="3310"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6"/>
            <p:cNvSpPr/>
            <p:nvPr/>
          </p:nvSpPr>
          <p:spPr>
            <a:xfrm>
              <a:off x="10136748" y="1466826"/>
              <a:ext cx="70695" cy="70695"/>
            </a:xfrm>
            <a:custGeom>
              <a:avLst/>
              <a:gdLst/>
              <a:ahLst/>
              <a:cxnLst/>
              <a:rect l="l" t="t" r="r" b="b"/>
              <a:pathLst>
                <a:path w="2786" h="2786" extrusionOk="0">
                  <a:moveTo>
                    <a:pt x="1393" y="1"/>
                  </a:moveTo>
                  <a:cubicBezTo>
                    <a:pt x="617" y="1"/>
                    <a:pt x="1" y="617"/>
                    <a:pt x="1" y="1393"/>
                  </a:cubicBezTo>
                  <a:cubicBezTo>
                    <a:pt x="1" y="2146"/>
                    <a:pt x="617" y="2786"/>
                    <a:pt x="1393" y="2786"/>
                  </a:cubicBezTo>
                  <a:cubicBezTo>
                    <a:pt x="2169" y="2786"/>
                    <a:pt x="2786" y="2146"/>
                    <a:pt x="2786" y="1393"/>
                  </a:cubicBezTo>
                  <a:cubicBezTo>
                    <a:pt x="2786" y="617"/>
                    <a:pt x="2169" y="1"/>
                    <a:pt x="13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6"/>
            <p:cNvSpPr/>
            <p:nvPr/>
          </p:nvSpPr>
          <p:spPr>
            <a:xfrm>
              <a:off x="8601890" y="1192877"/>
              <a:ext cx="70695" cy="70111"/>
            </a:xfrm>
            <a:custGeom>
              <a:avLst/>
              <a:gdLst/>
              <a:ahLst/>
              <a:cxnLst/>
              <a:rect l="l" t="t" r="r" b="b"/>
              <a:pathLst>
                <a:path w="2786" h="2763" extrusionOk="0">
                  <a:moveTo>
                    <a:pt x="1393" y="0"/>
                  </a:moveTo>
                  <a:cubicBezTo>
                    <a:pt x="617" y="0"/>
                    <a:pt x="1" y="617"/>
                    <a:pt x="1" y="1393"/>
                  </a:cubicBezTo>
                  <a:cubicBezTo>
                    <a:pt x="1" y="2146"/>
                    <a:pt x="617" y="2762"/>
                    <a:pt x="1393" y="2762"/>
                  </a:cubicBezTo>
                  <a:cubicBezTo>
                    <a:pt x="2169" y="2762"/>
                    <a:pt x="2786" y="2146"/>
                    <a:pt x="2786" y="1393"/>
                  </a:cubicBezTo>
                  <a:cubicBezTo>
                    <a:pt x="2786" y="617"/>
                    <a:pt x="2169" y="0"/>
                    <a:pt x="13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6"/>
            <p:cNvSpPr/>
            <p:nvPr/>
          </p:nvSpPr>
          <p:spPr>
            <a:xfrm>
              <a:off x="7411092" y="536655"/>
              <a:ext cx="141922" cy="141339"/>
            </a:xfrm>
            <a:custGeom>
              <a:avLst/>
              <a:gdLst/>
              <a:ahLst/>
              <a:cxnLst/>
              <a:rect l="l" t="t" r="r" b="b"/>
              <a:pathLst>
                <a:path w="5593" h="5570" extrusionOk="0">
                  <a:moveTo>
                    <a:pt x="2808" y="0"/>
                  </a:moveTo>
                  <a:cubicBezTo>
                    <a:pt x="1255" y="0"/>
                    <a:pt x="0" y="1233"/>
                    <a:pt x="0" y="2785"/>
                  </a:cubicBezTo>
                  <a:cubicBezTo>
                    <a:pt x="0" y="4314"/>
                    <a:pt x="1255" y="5570"/>
                    <a:pt x="2808" y="5570"/>
                  </a:cubicBezTo>
                  <a:cubicBezTo>
                    <a:pt x="4337" y="5570"/>
                    <a:pt x="5592" y="4314"/>
                    <a:pt x="5592" y="2785"/>
                  </a:cubicBezTo>
                  <a:cubicBezTo>
                    <a:pt x="5592" y="1233"/>
                    <a:pt x="4337" y="0"/>
                    <a:pt x="280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6"/>
            <p:cNvSpPr/>
            <p:nvPr/>
          </p:nvSpPr>
          <p:spPr>
            <a:xfrm>
              <a:off x="9285340" y="1156972"/>
              <a:ext cx="141922" cy="141922"/>
            </a:xfrm>
            <a:custGeom>
              <a:avLst/>
              <a:gdLst/>
              <a:ahLst/>
              <a:cxnLst/>
              <a:rect l="l" t="t" r="r" b="b"/>
              <a:pathLst>
                <a:path w="5593" h="5593" extrusionOk="0">
                  <a:moveTo>
                    <a:pt x="2785" y="0"/>
                  </a:moveTo>
                  <a:cubicBezTo>
                    <a:pt x="1256" y="0"/>
                    <a:pt x="1" y="1256"/>
                    <a:pt x="1" y="2808"/>
                  </a:cubicBezTo>
                  <a:cubicBezTo>
                    <a:pt x="1" y="4337"/>
                    <a:pt x="1256" y="5592"/>
                    <a:pt x="2785" y="5592"/>
                  </a:cubicBezTo>
                  <a:cubicBezTo>
                    <a:pt x="4338" y="5592"/>
                    <a:pt x="5593" y="4337"/>
                    <a:pt x="5593" y="2808"/>
                  </a:cubicBezTo>
                  <a:cubicBezTo>
                    <a:pt x="5593" y="1256"/>
                    <a:pt x="4338" y="0"/>
                    <a:pt x="278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6"/>
            <p:cNvSpPr/>
            <p:nvPr/>
          </p:nvSpPr>
          <p:spPr>
            <a:xfrm>
              <a:off x="7145822" y="-69174"/>
              <a:ext cx="66051" cy="66051"/>
            </a:xfrm>
            <a:custGeom>
              <a:avLst/>
              <a:gdLst/>
              <a:ahLst/>
              <a:cxnLst/>
              <a:rect l="l" t="t" r="r" b="b"/>
              <a:pathLst>
                <a:path w="2603" h="2603" extrusionOk="0">
                  <a:moveTo>
                    <a:pt x="1301" y="0"/>
                  </a:moveTo>
                  <a:cubicBezTo>
                    <a:pt x="594" y="0"/>
                    <a:pt x="0" y="571"/>
                    <a:pt x="0" y="1301"/>
                  </a:cubicBezTo>
                  <a:cubicBezTo>
                    <a:pt x="0" y="2009"/>
                    <a:pt x="594" y="2602"/>
                    <a:pt x="1301" y="2602"/>
                  </a:cubicBezTo>
                  <a:cubicBezTo>
                    <a:pt x="2009" y="2602"/>
                    <a:pt x="2602" y="2009"/>
                    <a:pt x="2602" y="1301"/>
                  </a:cubicBezTo>
                  <a:cubicBezTo>
                    <a:pt x="2602" y="571"/>
                    <a:pt x="2009" y="0"/>
                    <a:pt x="13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6"/>
            <p:cNvSpPr/>
            <p:nvPr/>
          </p:nvSpPr>
          <p:spPr>
            <a:xfrm>
              <a:off x="7338672" y="-341397"/>
              <a:ext cx="145982" cy="146566"/>
            </a:xfrm>
            <a:custGeom>
              <a:avLst/>
              <a:gdLst/>
              <a:ahLst/>
              <a:cxnLst/>
              <a:rect l="l" t="t" r="r" b="b"/>
              <a:pathLst>
                <a:path w="5753" h="5776" extrusionOk="0">
                  <a:moveTo>
                    <a:pt x="2877" y="388"/>
                  </a:moveTo>
                  <a:cubicBezTo>
                    <a:pt x="4246" y="388"/>
                    <a:pt x="5388" y="1507"/>
                    <a:pt x="5388" y="2899"/>
                  </a:cubicBezTo>
                  <a:cubicBezTo>
                    <a:pt x="5388" y="4269"/>
                    <a:pt x="4246" y="5410"/>
                    <a:pt x="2877" y="5410"/>
                  </a:cubicBezTo>
                  <a:cubicBezTo>
                    <a:pt x="1485" y="5410"/>
                    <a:pt x="366" y="4269"/>
                    <a:pt x="366" y="2899"/>
                  </a:cubicBezTo>
                  <a:cubicBezTo>
                    <a:pt x="366" y="1507"/>
                    <a:pt x="1485" y="388"/>
                    <a:pt x="2877" y="388"/>
                  </a:cubicBezTo>
                  <a:close/>
                  <a:moveTo>
                    <a:pt x="2877" y="0"/>
                  </a:moveTo>
                  <a:cubicBezTo>
                    <a:pt x="1279" y="0"/>
                    <a:pt x="1" y="1301"/>
                    <a:pt x="1" y="2899"/>
                  </a:cubicBezTo>
                  <a:cubicBezTo>
                    <a:pt x="1" y="4497"/>
                    <a:pt x="1279" y="5775"/>
                    <a:pt x="2877" y="5775"/>
                  </a:cubicBezTo>
                  <a:cubicBezTo>
                    <a:pt x="4475" y="5775"/>
                    <a:pt x="5753" y="4497"/>
                    <a:pt x="5753" y="2899"/>
                  </a:cubicBezTo>
                  <a:cubicBezTo>
                    <a:pt x="5753" y="1301"/>
                    <a:pt x="4475" y="0"/>
                    <a:pt x="28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6"/>
            <p:cNvSpPr/>
            <p:nvPr/>
          </p:nvSpPr>
          <p:spPr>
            <a:xfrm>
              <a:off x="7364174" y="-315336"/>
              <a:ext cx="95004" cy="94446"/>
            </a:xfrm>
            <a:custGeom>
              <a:avLst/>
              <a:gdLst/>
              <a:ahLst/>
              <a:cxnLst/>
              <a:rect l="l" t="t" r="r" b="b"/>
              <a:pathLst>
                <a:path w="3744" h="3722" extrusionOk="0">
                  <a:moveTo>
                    <a:pt x="1872" y="0"/>
                  </a:moveTo>
                  <a:cubicBezTo>
                    <a:pt x="845" y="0"/>
                    <a:pt x="0" y="845"/>
                    <a:pt x="0" y="1872"/>
                  </a:cubicBezTo>
                  <a:cubicBezTo>
                    <a:pt x="0" y="2899"/>
                    <a:pt x="845" y="3721"/>
                    <a:pt x="1872" y="3721"/>
                  </a:cubicBezTo>
                  <a:cubicBezTo>
                    <a:pt x="2899" y="3721"/>
                    <a:pt x="3744" y="2899"/>
                    <a:pt x="3744" y="1872"/>
                  </a:cubicBezTo>
                  <a:cubicBezTo>
                    <a:pt x="3744" y="845"/>
                    <a:pt x="2899" y="0"/>
                    <a:pt x="18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6"/>
            <p:cNvSpPr/>
            <p:nvPr/>
          </p:nvSpPr>
          <p:spPr>
            <a:xfrm>
              <a:off x="5743599" y="-296229"/>
              <a:ext cx="107742" cy="107768"/>
            </a:xfrm>
            <a:custGeom>
              <a:avLst/>
              <a:gdLst/>
              <a:ahLst/>
              <a:cxnLst/>
              <a:rect l="l" t="t" r="r" b="b"/>
              <a:pathLst>
                <a:path w="4246" h="4247" extrusionOk="0">
                  <a:moveTo>
                    <a:pt x="2123" y="1"/>
                  </a:moveTo>
                  <a:cubicBezTo>
                    <a:pt x="959" y="1"/>
                    <a:pt x="0" y="937"/>
                    <a:pt x="0" y="2123"/>
                  </a:cubicBezTo>
                  <a:cubicBezTo>
                    <a:pt x="0" y="3288"/>
                    <a:pt x="959" y="4246"/>
                    <a:pt x="2123" y="4246"/>
                  </a:cubicBezTo>
                  <a:cubicBezTo>
                    <a:pt x="3310" y="4246"/>
                    <a:pt x="4246" y="3288"/>
                    <a:pt x="4246" y="2123"/>
                  </a:cubicBezTo>
                  <a:cubicBezTo>
                    <a:pt x="4246" y="937"/>
                    <a:pt x="3310"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6"/>
            <p:cNvSpPr/>
            <p:nvPr/>
          </p:nvSpPr>
          <p:spPr>
            <a:xfrm>
              <a:off x="5430243" y="-296229"/>
              <a:ext cx="107768" cy="107768"/>
            </a:xfrm>
            <a:custGeom>
              <a:avLst/>
              <a:gdLst/>
              <a:ahLst/>
              <a:cxnLst/>
              <a:rect l="l" t="t" r="r" b="b"/>
              <a:pathLst>
                <a:path w="4247" h="4247" extrusionOk="0">
                  <a:moveTo>
                    <a:pt x="2123" y="1"/>
                  </a:moveTo>
                  <a:cubicBezTo>
                    <a:pt x="936" y="1"/>
                    <a:pt x="1" y="937"/>
                    <a:pt x="1" y="2123"/>
                  </a:cubicBezTo>
                  <a:cubicBezTo>
                    <a:pt x="1" y="3288"/>
                    <a:pt x="936" y="4246"/>
                    <a:pt x="2123" y="4246"/>
                  </a:cubicBezTo>
                  <a:cubicBezTo>
                    <a:pt x="3287" y="4246"/>
                    <a:pt x="4246" y="3288"/>
                    <a:pt x="4246" y="2123"/>
                  </a:cubicBezTo>
                  <a:cubicBezTo>
                    <a:pt x="4246" y="937"/>
                    <a:pt x="3287"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6"/>
            <p:cNvSpPr/>
            <p:nvPr/>
          </p:nvSpPr>
          <p:spPr>
            <a:xfrm>
              <a:off x="4743317" y="-91199"/>
              <a:ext cx="107768" cy="107768"/>
            </a:xfrm>
            <a:custGeom>
              <a:avLst/>
              <a:gdLst/>
              <a:ahLst/>
              <a:cxnLst/>
              <a:rect l="l" t="t" r="r" b="b"/>
              <a:pathLst>
                <a:path w="4247" h="4247" extrusionOk="0">
                  <a:moveTo>
                    <a:pt x="2123" y="1"/>
                  </a:moveTo>
                  <a:cubicBezTo>
                    <a:pt x="959" y="1"/>
                    <a:pt x="1" y="960"/>
                    <a:pt x="1" y="2124"/>
                  </a:cubicBezTo>
                  <a:cubicBezTo>
                    <a:pt x="1" y="3311"/>
                    <a:pt x="959" y="4246"/>
                    <a:pt x="2123" y="4246"/>
                  </a:cubicBezTo>
                  <a:cubicBezTo>
                    <a:pt x="3310" y="4246"/>
                    <a:pt x="4246" y="3311"/>
                    <a:pt x="4246" y="2124"/>
                  </a:cubicBezTo>
                  <a:cubicBezTo>
                    <a:pt x="4246" y="960"/>
                    <a:pt x="3310"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6"/>
            <p:cNvSpPr/>
            <p:nvPr/>
          </p:nvSpPr>
          <p:spPr>
            <a:xfrm>
              <a:off x="4288089" y="-539474"/>
              <a:ext cx="107742" cy="107742"/>
            </a:xfrm>
            <a:custGeom>
              <a:avLst/>
              <a:gdLst/>
              <a:ahLst/>
              <a:cxnLst/>
              <a:rect l="l" t="t" r="r" b="b"/>
              <a:pathLst>
                <a:path w="4246" h="4246" extrusionOk="0">
                  <a:moveTo>
                    <a:pt x="2123" y="0"/>
                  </a:moveTo>
                  <a:cubicBezTo>
                    <a:pt x="959" y="0"/>
                    <a:pt x="0" y="936"/>
                    <a:pt x="0" y="2123"/>
                  </a:cubicBezTo>
                  <a:cubicBezTo>
                    <a:pt x="0" y="3287"/>
                    <a:pt x="959" y="4246"/>
                    <a:pt x="2123" y="4246"/>
                  </a:cubicBezTo>
                  <a:cubicBezTo>
                    <a:pt x="3287" y="4246"/>
                    <a:pt x="4246" y="3287"/>
                    <a:pt x="4246" y="2123"/>
                  </a:cubicBezTo>
                  <a:cubicBezTo>
                    <a:pt x="4246" y="936"/>
                    <a:pt x="3287"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6"/>
            <p:cNvSpPr/>
            <p:nvPr/>
          </p:nvSpPr>
          <p:spPr>
            <a:xfrm>
              <a:off x="7000423" y="-678478"/>
              <a:ext cx="73588" cy="74146"/>
            </a:xfrm>
            <a:custGeom>
              <a:avLst/>
              <a:gdLst/>
              <a:ahLst/>
              <a:cxnLst/>
              <a:rect l="l" t="t" r="r" b="b"/>
              <a:pathLst>
                <a:path w="2900" h="2922" extrusionOk="0">
                  <a:moveTo>
                    <a:pt x="1462" y="0"/>
                  </a:moveTo>
                  <a:cubicBezTo>
                    <a:pt x="640" y="0"/>
                    <a:pt x="1" y="639"/>
                    <a:pt x="1" y="1461"/>
                  </a:cubicBezTo>
                  <a:cubicBezTo>
                    <a:pt x="1" y="2260"/>
                    <a:pt x="640" y="2922"/>
                    <a:pt x="1462" y="2922"/>
                  </a:cubicBezTo>
                  <a:cubicBezTo>
                    <a:pt x="2261" y="2922"/>
                    <a:pt x="2900" y="2260"/>
                    <a:pt x="2900" y="1461"/>
                  </a:cubicBezTo>
                  <a:cubicBezTo>
                    <a:pt x="2900" y="639"/>
                    <a:pt x="2261" y="0"/>
                    <a:pt x="14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6"/>
            <p:cNvSpPr/>
            <p:nvPr/>
          </p:nvSpPr>
          <p:spPr>
            <a:xfrm>
              <a:off x="5041600" y="-500092"/>
              <a:ext cx="74171" cy="74146"/>
            </a:xfrm>
            <a:custGeom>
              <a:avLst/>
              <a:gdLst/>
              <a:ahLst/>
              <a:cxnLst/>
              <a:rect l="l" t="t" r="r" b="b"/>
              <a:pathLst>
                <a:path w="2923" h="2922" extrusionOk="0">
                  <a:moveTo>
                    <a:pt x="1462" y="0"/>
                  </a:moveTo>
                  <a:cubicBezTo>
                    <a:pt x="640" y="0"/>
                    <a:pt x="1" y="662"/>
                    <a:pt x="1" y="1461"/>
                  </a:cubicBezTo>
                  <a:cubicBezTo>
                    <a:pt x="1" y="2260"/>
                    <a:pt x="640" y="2922"/>
                    <a:pt x="1462" y="2922"/>
                  </a:cubicBezTo>
                  <a:cubicBezTo>
                    <a:pt x="2260" y="2922"/>
                    <a:pt x="2922" y="2260"/>
                    <a:pt x="2922" y="1461"/>
                  </a:cubicBezTo>
                  <a:cubicBezTo>
                    <a:pt x="2922" y="662"/>
                    <a:pt x="2260" y="0"/>
                    <a:pt x="14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6"/>
            <p:cNvSpPr/>
            <p:nvPr/>
          </p:nvSpPr>
          <p:spPr>
            <a:xfrm>
              <a:off x="8632010" y="121240"/>
              <a:ext cx="2335337" cy="717199"/>
            </a:xfrm>
            <a:custGeom>
              <a:avLst/>
              <a:gdLst/>
              <a:ahLst/>
              <a:cxnLst/>
              <a:rect l="l" t="t" r="r" b="b"/>
              <a:pathLst>
                <a:path w="92033" h="28264" extrusionOk="0">
                  <a:moveTo>
                    <a:pt x="206" y="0"/>
                  </a:moveTo>
                  <a:cubicBezTo>
                    <a:pt x="155" y="0"/>
                    <a:pt x="104" y="17"/>
                    <a:pt x="69" y="51"/>
                  </a:cubicBezTo>
                  <a:cubicBezTo>
                    <a:pt x="1" y="120"/>
                    <a:pt x="1" y="234"/>
                    <a:pt x="69" y="325"/>
                  </a:cubicBezTo>
                  <a:lnTo>
                    <a:pt x="28007" y="28263"/>
                  </a:lnTo>
                  <a:lnTo>
                    <a:pt x="91850" y="28263"/>
                  </a:lnTo>
                  <a:cubicBezTo>
                    <a:pt x="91941" y="28263"/>
                    <a:pt x="92032" y="28172"/>
                    <a:pt x="92032" y="28058"/>
                  </a:cubicBezTo>
                  <a:cubicBezTo>
                    <a:pt x="92032" y="27967"/>
                    <a:pt x="91941" y="27875"/>
                    <a:pt x="91850" y="27875"/>
                  </a:cubicBezTo>
                  <a:lnTo>
                    <a:pt x="28167" y="27875"/>
                  </a:lnTo>
                  <a:lnTo>
                    <a:pt x="343" y="51"/>
                  </a:lnTo>
                  <a:cubicBezTo>
                    <a:pt x="309" y="17"/>
                    <a:pt x="258" y="0"/>
                    <a:pt x="2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6"/>
            <p:cNvSpPr/>
            <p:nvPr/>
          </p:nvSpPr>
          <p:spPr>
            <a:xfrm>
              <a:off x="7355470" y="170595"/>
              <a:ext cx="151793" cy="94446"/>
            </a:xfrm>
            <a:custGeom>
              <a:avLst/>
              <a:gdLst/>
              <a:ahLst/>
              <a:cxnLst/>
              <a:rect l="l" t="t" r="r" b="b"/>
              <a:pathLst>
                <a:path w="5982" h="3722" extrusionOk="0">
                  <a:moveTo>
                    <a:pt x="1" y="1"/>
                  </a:moveTo>
                  <a:lnTo>
                    <a:pt x="3607" y="3721"/>
                  </a:lnTo>
                  <a:lnTo>
                    <a:pt x="5981" y="3721"/>
                  </a:lnTo>
                  <a:lnTo>
                    <a:pt x="239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6"/>
            <p:cNvSpPr/>
            <p:nvPr/>
          </p:nvSpPr>
          <p:spPr>
            <a:xfrm>
              <a:off x="7469581" y="170595"/>
              <a:ext cx="151184" cy="94446"/>
            </a:xfrm>
            <a:custGeom>
              <a:avLst/>
              <a:gdLst/>
              <a:ahLst/>
              <a:cxnLst/>
              <a:rect l="l" t="t" r="r" b="b"/>
              <a:pathLst>
                <a:path w="5958" h="3722" extrusionOk="0">
                  <a:moveTo>
                    <a:pt x="0" y="1"/>
                  </a:moveTo>
                  <a:lnTo>
                    <a:pt x="3584" y="3721"/>
                  </a:lnTo>
                  <a:lnTo>
                    <a:pt x="5958"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6"/>
            <p:cNvSpPr/>
            <p:nvPr/>
          </p:nvSpPr>
          <p:spPr>
            <a:xfrm>
              <a:off x="7583109" y="170595"/>
              <a:ext cx="151768" cy="94446"/>
            </a:xfrm>
            <a:custGeom>
              <a:avLst/>
              <a:gdLst/>
              <a:ahLst/>
              <a:cxnLst/>
              <a:rect l="l" t="t" r="r" b="b"/>
              <a:pathLst>
                <a:path w="5981" h="3722" extrusionOk="0">
                  <a:moveTo>
                    <a:pt x="0" y="1"/>
                  </a:moveTo>
                  <a:lnTo>
                    <a:pt x="3584" y="3721"/>
                  </a:lnTo>
                  <a:lnTo>
                    <a:pt x="5980"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6"/>
            <p:cNvSpPr/>
            <p:nvPr/>
          </p:nvSpPr>
          <p:spPr>
            <a:xfrm>
              <a:off x="7697195" y="170595"/>
              <a:ext cx="151210" cy="94446"/>
            </a:xfrm>
            <a:custGeom>
              <a:avLst/>
              <a:gdLst/>
              <a:ahLst/>
              <a:cxnLst/>
              <a:rect l="l" t="t" r="r" b="b"/>
              <a:pathLst>
                <a:path w="5959" h="3722" extrusionOk="0">
                  <a:moveTo>
                    <a:pt x="1" y="1"/>
                  </a:moveTo>
                  <a:lnTo>
                    <a:pt x="3584" y="3721"/>
                  </a:lnTo>
                  <a:lnTo>
                    <a:pt x="5958" y="3721"/>
                  </a:lnTo>
                  <a:lnTo>
                    <a:pt x="23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6"/>
            <p:cNvSpPr/>
            <p:nvPr/>
          </p:nvSpPr>
          <p:spPr>
            <a:xfrm>
              <a:off x="7810723" y="170595"/>
              <a:ext cx="151184" cy="94446"/>
            </a:xfrm>
            <a:custGeom>
              <a:avLst/>
              <a:gdLst/>
              <a:ahLst/>
              <a:cxnLst/>
              <a:rect l="l" t="t" r="r" b="b"/>
              <a:pathLst>
                <a:path w="5958" h="3722" extrusionOk="0">
                  <a:moveTo>
                    <a:pt x="1" y="1"/>
                  </a:moveTo>
                  <a:lnTo>
                    <a:pt x="3584" y="3721"/>
                  </a:lnTo>
                  <a:lnTo>
                    <a:pt x="5958"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6"/>
            <p:cNvSpPr/>
            <p:nvPr/>
          </p:nvSpPr>
          <p:spPr>
            <a:xfrm>
              <a:off x="7924251" y="170595"/>
              <a:ext cx="151768" cy="94446"/>
            </a:xfrm>
            <a:custGeom>
              <a:avLst/>
              <a:gdLst/>
              <a:ahLst/>
              <a:cxnLst/>
              <a:rect l="l" t="t" r="r" b="b"/>
              <a:pathLst>
                <a:path w="5981" h="3722" extrusionOk="0">
                  <a:moveTo>
                    <a:pt x="0" y="1"/>
                  </a:moveTo>
                  <a:lnTo>
                    <a:pt x="3607" y="3721"/>
                  </a:lnTo>
                  <a:lnTo>
                    <a:pt x="5981" y="3721"/>
                  </a:lnTo>
                  <a:lnTo>
                    <a:pt x="23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6"/>
            <p:cNvSpPr/>
            <p:nvPr/>
          </p:nvSpPr>
          <p:spPr>
            <a:xfrm>
              <a:off x="8038337" y="170595"/>
              <a:ext cx="151210" cy="94446"/>
            </a:xfrm>
            <a:custGeom>
              <a:avLst/>
              <a:gdLst/>
              <a:ahLst/>
              <a:cxnLst/>
              <a:rect l="l" t="t" r="r" b="b"/>
              <a:pathLst>
                <a:path w="5959" h="3722" extrusionOk="0">
                  <a:moveTo>
                    <a:pt x="1" y="1"/>
                  </a:moveTo>
                  <a:lnTo>
                    <a:pt x="3584" y="3721"/>
                  </a:lnTo>
                  <a:lnTo>
                    <a:pt x="5958" y="3721"/>
                  </a:lnTo>
                  <a:lnTo>
                    <a:pt x="23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6"/>
            <p:cNvSpPr/>
            <p:nvPr/>
          </p:nvSpPr>
          <p:spPr>
            <a:xfrm>
              <a:off x="8151864" y="170595"/>
              <a:ext cx="151768" cy="94446"/>
            </a:xfrm>
            <a:custGeom>
              <a:avLst/>
              <a:gdLst/>
              <a:ahLst/>
              <a:cxnLst/>
              <a:rect l="l" t="t" r="r" b="b"/>
              <a:pathLst>
                <a:path w="5981" h="3722" extrusionOk="0">
                  <a:moveTo>
                    <a:pt x="1" y="1"/>
                  </a:moveTo>
                  <a:lnTo>
                    <a:pt x="3584" y="3721"/>
                  </a:lnTo>
                  <a:lnTo>
                    <a:pt x="5981"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6"/>
            <p:cNvSpPr/>
            <p:nvPr/>
          </p:nvSpPr>
          <p:spPr>
            <a:xfrm>
              <a:off x="6543445" y="958895"/>
              <a:ext cx="280952" cy="175519"/>
            </a:xfrm>
            <a:custGeom>
              <a:avLst/>
              <a:gdLst/>
              <a:ahLst/>
              <a:cxnLst/>
              <a:rect l="l" t="t" r="r" b="b"/>
              <a:pathLst>
                <a:path w="11072" h="6917" extrusionOk="0">
                  <a:moveTo>
                    <a:pt x="1" y="0"/>
                  </a:moveTo>
                  <a:lnTo>
                    <a:pt x="6666"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6"/>
            <p:cNvSpPr/>
            <p:nvPr/>
          </p:nvSpPr>
          <p:spPr>
            <a:xfrm>
              <a:off x="6754286" y="958895"/>
              <a:ext cx="280927" cy="175519"/>
            </a:xfrm>
            <a:custGeom>
              <a:avLst/>
              <a:gdLst/>
              <a:ahLst/>
              <a:cxnLst/>
              <a:rect l="l" t="t" r="r" b="b"/>
              <a:pathLst>
                <a:path w="11071" h="6917" extrusionOk="0">
                  <a:moveTo>
                    <a:pt x="0" y="0"/>
                  </a:moveTo>
                  <a:lnTo>
                    <a:pt x="6665" y="6916"/>
                  </a:lnTo>
                  <a:lnTo>
                    <a:pt x="11070" y="6916"/>
                  </a:lnTo>
                  <a:lnTo>
                    <a:pt x="44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6"/>
            <p:cNvSpPr/>
            <p:nvPr/>
          </p:nvSpPr>
          <p:spPr>
            <a:xfrm>
              <a:off x="6965101" y="958895"/>
              <a:ext cx="280927" cy="175519"/>
            </a:xfrm>
            <a:custGeom>
              <a:avLst/>
              <a:gdLst/>
              <a:ahLst/>
              <a:cxnLst/>
              <a:rect l="l" t="t" r="r" b="b"/>
              <a:pathLst>
                <a:path w="11071" h="6917" extrusionOk="0">
                  <a:moveTo>
                    <a:pt x="1" y="0"/>
                  </a:moveTo>
                  <a:lnTo>
                    <a:pt x="6666" y="6916"/>
                  </a:lnTo>
                  <a:lnTo>
                    <a:pt x="11071" y="6916"/>
                  </a:lnTo>
                  <a:lnTo>
                    <a:pt x="442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6"/>
            <p:cNvSpPr/>
            <p:nvPr/>
          </p:nvSpPr>
          <p:spPr>
            <a:xfrm>
              <a:off x="7176500" y="958895"/>
              <a:ext cx="280952" cy="175519"/>
            </a:xfrm>
            <a:custGeom>
              <a:avLst/>
              <a:gdLst/>
              <a:ahLst/>
              <a:cxnLst/>
              <a:rect l="l" t="t" r="r" b="b"/>
              <a:pathLst>
                <a:path w="11072" h="6917" extrusionOk="0">
                  <a:moveTo>
                    <a:pt x="1" y="0"/>
                  </a:moveTo>
                  <a:lnTo>
                    <a:pt x="6643"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6"/>
            <p:cNvSpPr/>
            <p:nvPr/>
          </p:nvSpPr>
          <p:spPr>
            <a:xfrm>
              <a:off x="7387341" y="958895"/>
              <a:ext cx="280927" cy="175519"/>
            </a:xfrm>
            <a:custGeom>
              <a:avLst/>
              <a:gdLst/>
              <a:ahLst/>
              <a:cxnLst/>
              <a:rect l="l" t="t" r="r" b="b"/>
              <a:pathLst>
                <a:path w="11071" h="6917" extrusionOk="0">
                  <a:moveTo>
                    <a:pt x="0" y="0"/>
                  </a:moveTo>
                  <a:lnTo>
                    <a:pt x="6665"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6"/>
            <p:cNvSpPr/>
            <p:nvPr/>
          </p:nvSpPr>
          <p:spPr>
            <a:xfrm>
              <a:off x="7598157" y="958895"/>
              <a:ext cx="280927" cy="175519"/>
            </a:xfrm>
            <a:custGeom>
              <a:avLst/>
              <a:gdLst/>
              <a:ahLst/>
              <a:cxnLst/>
              <a:rect l="l" t="t" r="r" b="b"/>
              <a:pathLst>
                <a:path w="11071" h="6917" extrusionOk="0">
                  <a:moveTo>
                    <a:pt x="1" y="0"/>
                  </a:moveTo>
                  <a:lnTo>
                    <a:pt x="6666"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6"/>
            <p:cNvSpPr/>
            <p:nvPr/>
          </p:nvSpPr>
          <p:spPr>
            <a:xfrm>
              <a:off x="3748885" y="-197980"/>
              <a:ext cx="993913" cy="458755"/>
            </a:xfrm>
            <a:custGeom>
              <a:avLst/>
              <a:gdLst/>
              <a:ahLst/>
              <a:cxnLst/>
              <a:rect l="l" t="t" r="r" b="b"/>
              <a:pathLst>
                <a:path w="39169" h="18079" extrusionOk="0">
                  <a:moveTo>
                    <a:pt x="183" y="0"/>
                  </a:moveTo>
                  <a:cubicBezTo>
                    <a:pt x="92" y="0"/>
                    <a:pt x="1" y="92"/>
                    <a:pt x="1" y="206"/>
                  </a:cubicBezTo>
                  <a:cubicBezTo>
                    <a:pt x="1" y="297"/>
                    <a:pt x="92" y="388"/>
                    <a:pt x="183" y="388"/>
                  </a:cubicBezTo>
                  <a:lnTo>
                    <a:pt x="21182" y="388"/>
                  </a:lnTo>
                  <a:lnTo>
                    <a:pt x="38826" y="18010"/>
                  </a:lnTo>
                  <a:cubicBezTo>
                    <a:pt x="38849" y="18055"/>
                    <a:pt x="38895" y="18078"/>
                    <a:pt x="38940" y="18078"/>
                  </a:cubicBezTo>
                  <a:cubicBezTo>
                    <a:pt x="39009" y="18078"/>
                    <a:pt x="39055" y="18055"/>
                    <a:pt x="39077" y="18010"/>
                  </a:cubicBezTo>
                  <a:cubicBezTo>
                    <a:pt x="39169" y="17941"/>
                    <a:pt x="39169" y="17827"/>
                    <a:pt x="39077" y="17736"/>
                  </a:cubicBezTo>
                  <a:lnTo>
                    <a:pt x="2134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6"/>
            <p:cNvSpPr/>
            <p:nvPr/>
          </p:nvSpPr>
          <p:spPr>
            <a:xfrm>
              <a:off x="4708100" y="215949"/>
              <a:ext cx="69046" cy="69077"/>
            </a:xfrm>
            <a:custGeom>
              <a:avLst/>
              <a:gdLst/>
              <a:ahLst/>
              <a:cxnLst/>
              <a:rect l="l" t="t" r="r" b="b"/>
              <a:pathLst>
                <a:path w="4247" h="4247" extrusionOk="0">
                  <a:moveTo>
                    <a:pt x="2123" y="1"/>
                  </a:moveTo>
                  <a:cubicBezTo>
                    <a:pt x="959" y="1"/>
                    <a:pt x="1" y="960"/>
                    <a:pt x="1" y="2124"/>
                  </a:cubicBezTo>
                  <a:cubicBezTo>
                    <a:pt x="1" y="3311"/>
                    <a:pt x="959" y="4246"/>
                    <a:pt x="2123" y="4246"/>
                  </a:cubicBezTo>
                  <a:cubicBezTo>
                    <a:pt x="3310" y="4246"/>
                    <a:pt x="4246" y="3311"/>
                    <a:pt x="4246" y="2124"/>
                  </a:cubicBezTo>
                  <a:cubicBezTo>
                    <a:pt x="4246" y="960"/>
                    <a:pt x="3310"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3" name="Google Shape;443;p6"/>
          <p:cNvSpPr txBox="1">
            <a:spLocks noGrp="1"/>
          </p:cNvSpPr>
          <p:nvPr>
            <p:ph type="title"/>
          </p:nvPr>
        </p:nvSpPr>
        <p:spPr>
          <a:xfrm>
            <a:off x="720000" y="461875"/>
            <a:ext cx="7704000" cy="488400"/>
          </a:xfrm>
          <a:prstGeom prst="rect">
            <a:avLst/>
          </a:prstGeom>
        </p:spPr>
        <p:txBody>
          <a:bodyPr spcFirstLastPara="1" wrap="square" lIns="0" tIns="0" rIns="0" bIns="0" anchor="t" anchorCtr="0">
            <a:noAutofit/>
          </a:bodyPr>
          <a:lstStyle>
            <a:lvl1pPr lvl="0">
              <a:spcBef>
                <a:spcPts val="0"/>
              </a:spcBef>
              <a:spcAft>
                <a:spcPts val="0"/>
              </a:spcAft>
              <a:buSzPts val="36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grpSp>
        <p:nvGrpSpPr>
          <p:cNvPr id="444" name="Google Shape;444;p6"/>
          <p:cNvGrpSpPr/>
          <p:nvPr/>
        </p:nvGrpSpPr>
        <p:grpSpPr>
          <a:xfrm flipH="1">
            <a:off x="-1056675" y="3555950"/>
            <a:ext cx="1552150" cy="3475150"/>
            <a:chOff x="327125" y="2375600"/>
            <a:chExt cx="1552150" cy="3475150"/>
          </a:xfrm>
        </p:grpSpPr>
        <p:sp>
          <p:nvSpPr>
            <p:cNvPr id="445" name="Google Shape;445;p6"/>
            <p:cNvSpPr/>
            <p:nvPr/>
          </p:nvSpPr>
          <p:spPr>
            <a:xfrm>
              <a:off x="531425" y="2394425"/>
              <a:ext cx="115850" cy="3456325"/>
            </a:xfrm>
            <a:custGeom>
              <a:avLst/>
              <a:gdLst/>
              <a:ahLst/>
              <a:cxnLst/>
              <a:rect l="l" t="t" r="r" b="b"/>
              <a:pathLst>
                <a:path w="4634" h="138253" fill="none" extrusionOk="0">
                  <a:moveTo>
                    <a:pt x="3150" y="138253"/>
                  </a:moveTo>
                  <a:lnTo>
                    <a:pt x="3150" y="54872"/>
                  </a:lnTo>
                  <a:lnTo>
                    <a:pt x="0" y="51722"/>
                  </a:lnTo>
                  <a:lnTo>
                    <a:pt x="0" y="28714"/>
                  </a:lnTo>
                  <a:lnTo>
                    <a:pt x="4634" y="24058"/>
                  </a:lnTo>
                  <a:lnTo>
                    <a:pt x="4634"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6"/>
            <p:cNvSpPr/>
            <p:nvPr/>
          </p:nvSpPr>
          <p:spPr>
            <a:xfrm>
              <a:off x="627275" y="2375600"/>
              <a:ext cx="39975" cy="39950"/>
            </a:xfrm>
            <a:custGeom>
              <a:avLst/>
              <a:gdLst/>
              <a:ahLst/>
              <a:cxnLst/>
              <a:rect l="l" t="t" r="r" b="b"/>
              <a:pathLst>
                <a:path w="1599" h="1598" extrusionOk="0">
                  <a:moveTo>
                    <a:pt x="800" y="0"/>
                  </a:moveTo>
                  <a:cubicBezTo>
                    <a:pt x="366" y="0"/>
                    <a:pt x="1" y="365"/>
                    <a:pt x="1" y="799"/>
                  </a:cubicBezTo>
                  <a:cubicBezTo>
                    <a:pt x="1" y="1233"/>
                    <a:pt x="366" y="1598"/>
                    <a:pt x="800" y="1598"/>
                  </a:cubicBezTo>
                  <a:cubicBezTo>
                    <a:pt x="1256" y="1598"/>
                    <a:pt x="1599" y="1233"/>
                    <a:pt x="1599" y="799"/>
                  </a:cubicBezTo>
                  <a:cubicBezTo>
                    <a:pt x="1599" y="365"/>
                    <a:pt x="1256" y="0"/>
                    <a:pt x="800"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6"/>
            <p:cNvSpPr/>
            <p:nvPr/>
          </p:nvSpPr>
          <p:spPr>
            <a:xfrm>
              <a:off x="347100" y="2923975"/>
              <a:ext cx="112450" cy="2344175"/>
            </a:xfrm>
            <a:custGeom>
              <a:avLst/>
              <a:gdLst/>
              <a:ahLst/>
              <a:cxnLst/>
              <a:rect l="l" t="t" r="r" b="b"/>
              <a:pathLst>
                <a:path w="4498" h="93767" fill="none" extrusionOk="0">
                  <a:moveTo>
                    <a:pt x="4497" y="93766"/>
                  </a:moveTo>
                  <a:lnTo>
                    <a:pt x="4497" y="50855"/>
                  </a:lnTo>
                  <a:lnTo>
                    <a:pt x="1" y="46358"/>
                  </a:lnTo>
                  <a:lnTo>
                    <a:pt x="1" y="0"/>
                  </a:lnTo>
                </a:path>
              </a:pathLst>
            </a:custGeom>
            <a:solidFill>
              <a:schemeClr val="accent1"/>
            </a:solidFill>
            <a:ln w="13125" cap="flat" cmpd="sng">
              <a:solidFill>
                <a:schemeClr val="accent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6"/>
            <p:cNvSpPr/>
            <p:nvPr/>
          </p:nvSpPr>
          <p:spPr>
            <a:xfrm>
              <a:off x="327125" y="2904575"/>
              <a:ext cx="39975" cy="39950"/>
            </a:xfrm>
            <a:custGeom>
              <a:avLst/>
              <a:gdLst/>
              <a:ahLst/>
              <a:cxnLst/>
              <a:rect l="l" t="t" r="r" b="b"/>
              <a:pathLst>
                <a:path w="1599" h="1598" extrusionOk="0">
                  <a:moveTo>
                    <a:pt x="800" y="0"/>
                  </a:moveTo>
                  <a:cubicBezTo>
                    <a:pt x="366" y="0"/>
                    <a:pt x="1" y="365"/>
                    <a:pt x="1" y="799"/>
                  </a:cubicBezTo>
                  <a:cubicBezTo>
                    <a:pt x="1" y="1255"/>
                    <a:pt x="366" y="1598"/>
                    <a:pt x="800" y="1598"/>
                  </a:cubicBezTo>
                  <a:cubicBezTo>
                    <a:pt x="1233" y="1598"/>
                    <a:pt x="1599" y="1255"/>
                    <a:pt x="1599" y="799"/>
                  </a:cubicBezTo>
                  <a:cubicBezTo>
                    <a:pt x="1599" y="365"/>
                    <a:pt x="1233" y="0"/>
                    <a:pt x="800"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6"/>
            <p:cNvSpPr/>
            <p:nvPr/>
          </p:nvSpPr>
          <p:spPr>
            <a:xfrm>
              <a:off x="347100" y="2676875"/>
              <a:ext cx="192900" cy="374375"/>
            </a:xfrm>
            <a:custGeom>
              <a:avLst/>
              <a:gdLst/>
              <a:ahLst/>
              <a:cxnLst/>
              <a:rect l="l" t="t" r="r" b="b"/>
              <a:pathLst>
                <a:path w="7716" h="14975" fill="none" extrusionOk="0">
                  <a:moveTo>
                    <a:pt x="1" y="14974"/>
                  </a:moveTo>
                  <a:lnTo>
                    <a:pt x="7716" y="7259"/>
                  </a:lnTo>
                  <a:lnTo>
                    <a:pt x="7716" y="1"/>
                  </a:lnTo>
                </a:path>
              </a:pathLst>
            </a:custGeom>
            <a:solidFill>
              <a:schemeClr val="accent1"/>
            </a:solidFill>
            <a:ln w="13125" cap="flat" cmpd="sng">
              <a:solidFill>
                <a:schemeClr val="accent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6"/>
            <p:cNvSpPr/>
            <p:nvPr/>
          </p:nvSpPr>
          <p:spPr>
            <a:xfrm>
              <a:off x="520000" y="2658050"/>
              <a:ext cx="39975" cy="39975"/>
            </a:xfrm>
            <a:custGeom>
              <a:avLst/>
              <a:gdLst/>
              <a:ahLst/>
              <a:cxnLst/>
              <a:rect l="l" t="t" r="r" b="b"/>
              <a:pathLst>
                <a:path w="1599" h="1599" extrusionOk="0">
                  <a:moveTo>
                    <a:pt x="800" y="1"/>
                  </a:moveTo>
                  <a:cubicBezTo>
                    <a:pt x="366" y="1"/>
                    <a:pt x="1" y="366"/>
                    <a:pt x="1" y="799"/>
                  </a:cubicBezTo>
                  <a:cubicBezTo>
                    <a:pt x="1" y="1233"/>
                    <a:pt x="366" y="1598"/>
                    <a:pt x="800" y="1598"/>
                  </a:cubicBezTo>
                  <a:cubicBezTo>
                    <a:pt x="1233" y="1598"/>
                    <a:pt x="1598" y="1233"/>
                    <a:pt x="1598" y="799"/>
                  </a:cubicBezTo>
                  <a:cubicBezTo>
                    <a:pt x="1598" y="366"/>
                    <a:pt x="1233" y="1"/>
                    <a:pt x="800"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6"/>
            <p:cNvSpPr/>
            <p:nvPr/>
          </p:nvSpPr>
          <p:spPr>
            <a:xfrm>
              <a:off x="347100" y="4357400"/>
              <a:ext cx="25" cy="971225"/>
            </a:xfrm>
            <a:custGeom>
              <a:avLst/>
              <a:gdLst/>
              <a:ahLst/>
              <a:cxnLst/>
              <a:rect l="l" t="t" r="r" b="b"/>
              <a:pathLst>
                <a:path w="1" h="38849" fill="none" extrusionOk="0">
                  <a:moveTo>
                    <a:pt x="1" y="38849"/>
                  </a:moveTo>
                  <a:lnTo>
                    <a:pt x="1"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6"/>
            <p:cNvSpPr/>
            <p:nvPr/>
          </p:nvSpPr>
          <p:spPr>
            <a:xfrm>
              <a:off x="327125" y="4338550"/>
              <a:ext cx="39975" cy="39975"/>
            </a:xfrm>
            <a:custGeom>
              <a:avLst/>
              <a:gdLst/>
              <a:ahLst/>
              <a:cxnLst/>
              <a:rect l="l" t="t" r="r" b="b"/>
              <a:pathLst>
                <a:path w="1599" h="1599" extrusionOk="0">
                  <a:moveTo>
                    <a:pt x="800" y="1"/>
                  </a:moveTo>
                  <a:cubicBezTo>
                    <a:pt x="366" y="1"/>
                    <a:pt x="1" y="343"/>
                    <a:pt x="1" y="800"/>
                  </a:cubicBezTo>
                  <a:cubicBezTo>
                    <a:pt x="1" y="1234"/>
                    <a:pt x="366" y="1599"/>
                    <a:pt x="800" y="1599"/>
                  </a:cubicBezTo>
                  <a:cubicBezTo>
                    <a:pt x="1233" y="1599"/>
                    <a:pt x="1599" y="1234"/>
                    <a:pt x="1599" y="800"/>
                  </a:cubicBezTo>
                  <a:cubicBezTo>
                    <a:pt x="1599" y="343"/>
                    <a:pt x="1233" y="1"/>
                    <a:pt x="800"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6"/>
            <p:cNvSpPr/>
            <p:nvPr/>
          </p:nvSpPr>
          <p:spPr>
            <a:xfrm>
              <a:off x="690625" y="3227550"/>
              <a:ext cx="172925" cy="2083400"/>
            </a:xfrm>
            <a:custGeom>
              <a:avLst/>
              <a:gdLst/>
              <a:ahLst/>
              <a:cxnLst/>
              <a:rect l="l" t="t" r="r" b="b"/>
              <a:pathLst>
                <a:path w="6917" h="83336" fill="none" extrusionOk="0">
                  <a:moveTo>
                    <a:pt x="6917" y="83335"/>
                  </a:moveTo>
                  <a:lnTo>
                    <a:pt x="0" y="76396"/>
                  </a:lnTo>
                  <a:lnTo>
                    <a:pt x="0" y="15841"/>
                  </a:lnTo>
                  <a:lnTo>
                    <a:pt x="4954" y="10865"/>
                  </a:lnTo>
                  <a:lnTo>
                    <a:pt x="4954" y="0"/>
                  </a:lnTo>
                </a:path>
              </a:pathLst>
            </a:custGeom>
            <a:solidFill>
              <a:schemeClr val="accent1"/>
            </a:solidFill>
            <a:ln w="13125" cap="flat" cmpd="sng">
              <a:solidFill>
                <a:schemeClr val="accent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6"/>
            <p:cNvSpPr/>
            <p:nvPr/>
          </p:nvSpPr>
          <p:spPr>
            <a:xfrm>
              <a:off x="794475" y="3208700"/>
              <a:ext cx="39975" cy="39975"/>
            </a:xfrm>
            <a:custGeom>
              <a:avLst/>
              <a:gdLst/>
              <a:ahLst/>
              <a:cxnLst/>
              <a:rect l="l" t="t" r="r" b="b"/>
              <a:pathLst>
                <a:path w="1599" h="1599" extrusionOk="0">
                  <a:moveTo>
                    <a:pt x="800" y="1"/>
                  </a:moveTo>
                  <a:cubicBezTo>
                    <a:pt x="366" y="1"/>
                    <a:pt x="1" y="343"/>
                    <a:pt x="1" y="800"/>
                  </a:cubicBezTo>
                  <a:cubicBezTo>
                    <a:pt x="1" y="1234"/>
                    <a:pt x="366" y="1599"/>
                    <a:pt x="800" y="1599"/>
                  </a:cubicBezTo>
                  <a:cubicBezTo>
                    <a:pt x="1256" y="1599"/>
                    <a:pt x="1598" y="1234"/>
                    <a:pt x="1598" y="800"/>
                  </a:cubicBezTo>
                  <a:cubicBezTo>
                    <a:pt x="1598" y="343"/>
                    <a:pt x="1256" y="1"/>
                    <a:pt x="800"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6"/>
            <p:cNvSpPr/>
            <p:nvPr/>
          </p:nvSpPr>
          <p:spPr>
            <a:xfrm>
              <a:off x="776800" y="3899750"/>
              <a:ext cx="25" cy="1084800"/>
            </a:xfrm>
            <a:custGeom>
              <a:avLst/>
              <a:gdLst/>
              <a:ahLst/>
              <a:cxnLst/>
              <a:rect l="l" t="t" r="r" b="b"/>
              <a:pathLst>
                <a:path w="1" h="43392" fill="none" extrusionOk="0">
                  <a:moveTo>
                    <a:pt x="0" y="43391"/>
                  </a:moveTo>
                  <a:lnTo>
                    <a:pt x="0"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6"/>
            <p:cNvSpPr/>
            <p:nvPr/>
          </p:nvSpPr>
          <p:spPr>
            <a:xfrm>
              <a:off x="756825" y="4963400"/>
              <a:ext cx="40525" cy="39975"/>
            </a:xfrm>
            <a:custGeom>
              <a:avLst/>
              <a:gdLst/>
              <a:ahLst/>
              <a:cxnLst/>
              <a:rect l="l" t="t" r="r" b="b"/>
              <a:pathLst>
                <a:path w="1621" h="1599" extrusionOk="0">
                  <a:moveTo>
                    <a:pt x="799" y="1"/>
                  </a:moveTo>
                  <a:cubicBezTo>
                    <a:pt x="365" y="1"/>
                    <a:pt x="0" y="366"/>
                    <a:pt x="0" y="800"/>
                  </a:cubicBezTo>
                  <a:cubicBezTo>
                    <a:pt x="0" y="1233"/>
                    <a:pt x="365" y="1598"/>
                    <a:pt x="799" y="1598"/>
                  </a:cubicBezTo>
                  <a:cubicBezTo>
                    <a:pt x="1256" y="1598"/>
                    <a:pt x="1621" y="1233"/>
                    <a:pt x="1621" y="800"/>
                  </a:cubicBezTo>
                  <a:cubicBezTo>
                    <a:pt x="1621" y="366"/>
                    <a:pt x="1256" y="1"/>
                    <a:pt x="799"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6"/>
            <p:cNvSpPr/>
            <p:nvPr/>
          </p:nvSpPr>
          <p:spPr>
            <a:xfrm>
              <a:off x="756825" y="3880925"/>
              <a:ext cx="40525" cy="39950"/>
            </a:xfrm>
            <a:custGeom>
              <a:avLst/>
              <a:gdLst/>
              <a:ahLst/>
              <a:cxnLst/>
              <a:rect l="l" t="t" r="r" b="b"/>
              <a:pathLst>
                <a:path w="1621" h="1598" extrusionOk="0">
                  <a:moveTo>
                    <a:pt x="799" y="0"/>
                  </a:moveTo>
                  <a:cubicBezTo>
                    <a:pt x="365" y="0"/>
                    <a:pt x="0" y="342"/>
                    <a:pt x="0" y="799"/>
                  </a:cubicBezTo>
                  <a:cubicBezTo>
                    <a:pt x="0" y="1233"/>
                    <a:pt x="365" y="1598"/>
                    <a:pt x="799" y="1598"/>
                  </a:cubicBezTo>
                  <a:cubicBezTo>
                    <a:pt x="1256" y="1598"/>
                    <a:pt x="1621" y="1233"/>
                    <a:pt x="1621" y="799"/>
                  </a:cubicBezTo>
                  <a:cubicBezTo>
                    <a:pt x="1621" y="342"/>
                    <a:pt x="1256" y="0"/>
                    <a:pt x="799"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6"/>
            <p:cNvSpPr/>
            <p:nvPr/>
          </p:nvSpPr>
          <p:spPr>
            <a:xfrm>
              <a:off x="861250" y="3692600"/>
              <a:ext cx="445675" cy="1618350"/>
            </a:xfrm>
            <a:custGeom>
              <a:avLst/>
              <a:gdLst/>
              <a:ahLst/>
              <a:cxnLst/>
              <a:rect l="l" t="t" r="r" b="b"/>
              <a:pathLst>
                <a:path w="17827" h="64734" fill="none" extrusionOk="0">
                  <a:moveTo>
                    <a:pt x="17827" y="64733"/>
                  </a:moveTo>
                  <a:lnTo>
                    <a:pt x="4314" y="51221"/>
                  </a:lnTo>
                  <a:lnTo>
                    <a:pt x="4314" y="28258"/>
                  </a:lnTo>
                  <a:lnTo>
                    <a:pt x="0" y="23944"/>
                  </a:lnTo>
                  <a:lnTo>
                    <a:pt x="0" y="1"/>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6"/>
            <p:cNvSpPr/>
            <p:nvPr/>
          </p:nvSpPr>
          <p:spPr>
            <a:xfrm>
              <a:off x="841275" y="3673200"/>
              <a:ext cx="39975" cy="40550"/>
            </a:xfrm>
            <a:custGeom>
              <a:avLst/>
              <a:gdLst/>
              <a:ahLst/>
              <a:cxnLst/>
              <a:rect l="l" t="t" r="r" b="b"/>
              <a:pathLst>
                <a:path w="1599" h="1622" extrusionOk="0">
                  <a:moveTo>
                    <a:pt x="799" y="1"/>
                  </a:moveTo>
                  <a:cubicBezTo>
                    <a:pt x="343" y="1"/>
                    <a:pt x="0" y="366"/>
                    <a:pt x="0" y="800"/>
                  </a:cubicBezTo>
                  <a:cubicBezTo>
                    <a:pt x="0" y="1256"/>
                    <a:pt x="343" y="1621"/>
                    <a:pt x="799" y="1621"/>
                  </a:cubicBezTo>
                  <a:cubicBezTo>
                    <a:pt x="1233" y="1621"/>
                    <a:pt x="1598" y="1256"/>
                    <a:pt x="1598" y="800"/>
                  </a:cubicBezTo>
                  <a:cubicBezTo>
                    <a:pt x="1598" y="366"/>
                    <a:pt x="1233" y="1"/>
                    <a:pt x="799"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6"/>
            <p:cNvSpPr/>
            <p:nvPr/>
          </p:nvSpPr>
          <p:spPr>
            <a:xfrm>
              <a:off x="969100" y="4182200"/>
              <a:ext cx="174625" cy="556975"/>
            </a:xfrm>
            <a:custGeom>
              <a:avLst/>
              <a:gdLst/>
              <a:ahLst/>
              <a:cxnLst/>
              <a:rect l="l" t="t" r="r" b="b"/>
              <a:pathLst>
                <a:path w="6985" h="22279" fill="none" extrusionOk="0">
                  <a:moveTo>
                    <a:pt x="0" y="22278"/>
                  </a:moveTo>
                  <a:lnTo>
                    <a:pt x="6985" y="15294"/>
                  </a:lnTo>
                  <a:lnTo>
                    <a:pt x="6985" y="1"/>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6"/>
            <p:cNvSpPr/>
            <p:nvPr/>
          </p:nvSpPr>
          <p:spPr>
            <a:xfrm>
              <a:off x="1123725" y="4163375"/>
              <a:ext cx="39975" cy="39975"/>
            </a:xfrm>
            <a:custGeom>
              <a:avLst/>
              <a:gdLst/>
              <a:ahLst/>
              <a:cxnLst/>
              <a:rect l="l" t="t" r="r" b="b"/>
              <a:pathLst>
                <a:path w="1599" h="1599" extrusionOk="0">
                  <a:moveTo>
                    <a:pt x="800" y="1"/>
                  </a:moveTo>
                  <a:cubicBezTo>
                    <a:pt x="343" y="1"/>
                    <a:pt x="1" y="343"/>
                    <a:pt x="1" y="799"/>
                  </a:cubicBezTo>
                  <a:cubicBezTo>
                    <a:pt x="1" y="1233"/>
                    <a:pt x="343" y="1598"/>
                    <a:pt x="800" y="1598"/>
                  </a:cubicBezTo>
                  <a:cubicBezTo>
                    <a:pt x="1233" y="1598"/>
                    <a:pt x="1599" y="1233"/>
                    <a:pt x="1599" y="799"/>
                  </a:cubicBezTo>
                  <a:cubicBezTo>
                    <a:pt x="1599" y="343"/>
                    <a:pt x="1233" y="1"/>
                    <a:pt x="800"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6"/>
            <p:cNvSpPr/>
            <p:nvPr/>
          </p:nvSpPr>
          <p:spPr>
            <a:xfrm>
              <a:off x="1393075" y="4882950"/>
              <a:ext cx="25" cy="428000"/>
            </a:xfrm>
            <a:custGeom>
              <a:avLst/>
              <a:gdLst/>
              <a:ahLst/>
              <a:cxnLst/>
              <a:rect l="l" t="t" r="r" b="b"/>
              <a:pathLst>
                <a:path w="1" h="17120" fill="none" extrusionOk="0">
                  <a:moveTo>
                    <a:pt x="0" y="17119"/>
                  </a:moveTo>
                  <a:lnTo>
                    <a:pt x="0"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6"/>
            <p:cNvSpPr/>
            <p:nvPr/>
          </p:nvSpPr>
          <p:spPr>
            <a:xfrm>
              <a:off x="1373100" y="4864125"/>
              <a:ext cx="39975" cy="39950"/>
            </a:xfrm>
            <a:custGeom>
              <a:avLst/>
              <a:gdLst/>
              <a:ahLst/>
              <a:cxnLst/>
              <a:rect l="l" t="t" r="r" b="b"/>
              <a:pathLst>
                <a:path w="1599" h="1598" extrusionOk="0">
                  <a:moveTo>
                    <a:pt x="799" y="0"/>
                  </a:moveTo>
                  <a:cubicBezTo>
                    <a:pt x="343" y="0"/>
                    <a:pt x="1" y="365"/>
                    <a:pt x="1" y="799"/>
                  </a:cubicBezTo>
                  <a:cubicBezTo>
                    <a:pt x="1" y="1233"/>
                    <a:pt x="343" y="1598"/>
                    <a:pt x="799" y="1598"/>
                  </a:cubicBezTo>
                  <a:cubicBezTo>
                    <a:pt x="1233" y="1598"/>
                    <a:pt x="1598" y="1233"/>
                    <a:pt x="1598" y="799"/>
                  </a:cubicBezTo>
                  <a:cubicBezTo>
                    <a:pt x="1598" y="365"/>
                    <a:pt x="1233" y="0"/>
                    <a:pt x="799"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6"/>
            <p:cNvSpPr/>
            <p:nvPr/>
          </p:nvSpPr>
          <p:spPr>
            <a:xfrm>
              <a:off x="1714900" y="4922900"/>
              <a:ext cx="164375" cy="388050"/>
            </a:xfrm>
            <a:custGeom>
              <a:avLst/>
              <a:gdLst/>
              <a:ahLst/>
              <a:cxnLst/>
              <a:rect l="l" t="t" r="r" b="b"/>
              <a:pathLst>
                <a:path w="6575" h="15522" fill="none" extrusionOk="0">
                  <a:moveTo>
                    <a:pt x="6575" y="15521"/>
                  </a:moveTo>
                  <a:lnTo>
                    <a:pt x="6575" y="6574"/>
                  </a:lnTo>
                  <a:lnTo>
                    <a:pt x="1"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6"/>
            <p:cNvSpPr/>
            <p:nvPr/>
          </p:nvSpPr>
          <p:spPr>
            <a:xfrm>
              <a:off x="1693800" y="4903475"/>
              <a:ext cx="43950" cy="40275"/>
            </a:xfrm>
            <a:custGeom>
              <a:avLst/>
              <a:gdLst/>
              <a:ahLst/>
              <a:cxnLst/>
              <a:rect l="l" t="t" r="r" b="b"/>
              <a:pathLst>
                <a:path w="1758" h="1611" extrusionOk="0">
                  <a:moveTo>
                    <a:pt x="868" y="1"/>
                  </a:moveTo>
                  <a:cubicBezTo>
                    <a:pt x="662" y="1"/>
                    <a:pt x="457" y="92"/>
                    <a:pt x="297" y="252"/>
                  </a:cubicBezTo>
                  <a:cubicBezTo>
                    <a:pt x="0" y="549"/>
                    <a:pt x="0" y="1074"/>
                    <a:pt x="297" y="1370"/>
                  </a:cubicBezTo>
                  <a:cubicBezTo>
                    <a:pt x="457" y="1530"/>
                    <a:pt x="662" y="1610"/>
                    <a:pt x="868" y="1610"/>
                  </a:cubicBezTo>
                  <a:cubicBezTo>
                    <a:pt x="1073" y="1610"/>
                    <a:pt x="1279" y="1530"/>
                    <a:pt x="1438" y="1370"/>
                  </a:cubicBezTo>
                  <a:cubicBezTo>
                    <a:pt x="1758" y="1074"/>
                    <a:pt x="1758" y="549"/>
                    <a:pt x="1438" y="252"/>
                  </a:cubicBezTo>
                  <a:cubicBezTo>
                    <a:pt x="1279" y="92"/>
                    <a:pt x="1073" y="1"/>
                    <a:pt x="868"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66"/>
        <p:cNvGrpSpPr/>
        <p:nvPr/>
      </p:nvGrpSpPr>
      <p:grpSpPr>
        <a:xfrm>
          <a:off x="0" y="0"/>
          <a:ext cx="0" cy="0"/>
          <a:chOff x="0" y="0"/>
          <a:chExt cx="0" cy="0"/>
        </a:xfrm>
      </p:grpSpPr>
      <p:grpSp>
        <p:nvGrpSpPr>
          <p:cNvPr id="467" name="Google Shape;467;p7"/>
          <p:cNvGrpSpPr/>
          <p:nvPr/>
        </p:nvGrpSpPr>
        <p:grpSpPr>
          <a:xfrm rot="5400000">
            <a:off x="4458750" y="327550"/>
            <a:ext cx="40525" cy="1103625"/>
            <a:chOff x="4289175" y="3929550"/>
            <a:chExt cx="40525" cy="1103625"/>
          </a:xfrm>
        </p:grpSpPr>
        <p:sp>
          <p:nvSpPr>
            <p:cNvPr id="468" name="Google Shape;468;p7"/>
            <p:cNvSpPr/>
            <p:nvPr/>
          </p:nvSpPr>
          <p:spPr>
            <a:xfrm>
              <a:off x="4309150" y="3948375"/>
              <a:ext cx="25" cy="1084800"/>
            </a:xfrm>
            <a:custGeom>
              <a:avLst/>
              <a:gdLst/>
              <a:ahLst/>
              <a:cxnLst/>
              <a:rect l="l" t="t" r="r" b="b"/>
              <a:pathLst>
                <a:path w="1" h="43392" fill="none" extrusionOk="0">
                  <a:moveTo>
                    <a:pt x="0" y="43391"/>
                  </a:moveTo>
                  <a:lnTo>
                    <a:pt x="0" y="0"/>
                  </a:lnTo>
                </a:path>
              </a:pathLst>
            </a:custGeom>
            <a:solidFill>
              <a:schemeClr val="accent1"/>
            </a:solidFill>
            <a:ln w="19050" cap="flat" cmpd="sng">
              <a:solidFill>
                <a:schemeClr val="accent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7"/>
            <p:cNvSpPr/>
            <p:nvPr/>
          </p:nvSpPr>
          <p:spPr>
            <a:xfrm>
              <a:off x="4289175" y="3929550"/>
              <a:ext cx="40525" cy="39950"/>
            </a:xfrm>
            <a:custGeom>
              <a:avLst/>
              <a:gdLst/>
              <a:ahLst/>
              <a:cxnLst/>
              <a:rect l="l" t="t" r="r" b="b"/>
              <a:pathLst>
                <a:path w="1621" h="1598" extrusionOk="0">
                  <a:moveTo>
                    <a:pt x="799" y="0"/>
                  </a:moveTo>
                  <a:cubicBezTo>
                    <a:pt x="365" y="0"/>
                    <a:pt x="0" y="342"/>
                    <a:pt x="0" y="799"/>
                  </a:cubicBezTo>
                  <a:cubicBezTo>
                    <a:pt x="0" y="1233"/>
                    <a:pt x="365" y="1598"/>
                    <a:pt x="799" y="1598"/>
                  </a:cubicBezTo>
                  <a:cubicBezTo>
                    <a:pt x="1256" y="1598"/>
                    <a:pt x="1621" y="1233"/>
                    <a:pt x="1621" y="799"/>
                  </a:cubicBezTo>
                  <a:cubicBezTo>
                    <a:pt x="1621" y="342"/>
                    <a:pt x="1256" y="0"/>
                    <a:pt x="799" y="0"/>
                  </a:cubicBezTo>
                  <a:close/>
                </a:path>
              </a:pathLst>
            </a:cu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0" name="Google Shape;470;p7"/>
          <p:cNvSpPr txBox="1">
            <a:spLocks noGrp="1"/>
          </p:cNvSpPr>
          <p:nvPr>
            <p:ph type="title"/>
          </p:nvPr>
        </p:nvSpPr>
        <p:spPr>
          <a:xfrm>
            <a:off x="4914300" y="1600200"/>
            <a:ext cx="3509700" cy="587100"/>
          </a:xfrm>
          <a:prstGeom prst="rect">
            <a:avLst/>
          </a:prstGeom>
        </p:spPr>
        <p:txBody>
          <a:bodyPr spcFirstLastPara="1" wrap="square" lIns="0" tIns="0" rIns="0" bIns="0" anchor="ctr" anchorCtr="0">
            <a:noAutofit/>
          </a:bodyPr>
          <a:lstStyle>
            <a:lvl1pPr lvl="0" algn="r">
              <a:spcBef>
                <a:spcPts val="0"/>
              </a:spcBef>
              <a:spcAft>
                <a:spcPts val="0"/>
              </a:spcAft>
              <a:buSzPts val="2400"/>
              <a:buNone/>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71" name="Google Shape;471;p7"/>
          <p:cNvSpPr txBox="1">
            <a:spLocks noGrp="1"/>
          </p:cNvSpPr>
          <p:nvPr>
            <p:ph type="subTitle" idx="1"/>
          </p:nvPr>
        </p:nvSpPr>
        <p:spPr>
          <a:xfrm>
            <a:off x="4914175" y="2571750"/>
            <a:ext cx="3509700" cy="1493400"/>
          </a:xfrm>
          <a:prstGeom prst="rect">
            <a:avLst/>
          </a:prstGeom>
        </p:spPr>
        <p:txBody>
          <a:bodyPr spcFirstLastPara="1" wrap="square" lIns="0" tIns="0" rIns="0" bIns="0" anchor="ctr" anchorCtr="0">
            <a:noAutofit/>
          </a:bodyPr>
          <a:lstStyle>
            <a:lvl1pPr lvl="0" algn="r"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grpSp>
        <p:nvGrpSpPr>
          <p:cNvPr id="472" name="Google Shape;472;p7"/>
          <p:cNvGrpSpPr/>
          <p:nvPr/>
        </p:nvGrpSpPr>
        <p:grpSpPr>
          <a:xfrm>
            <a:off x="1032650" y="1735501"/>
            <a:ext cx="2458221" cy="2138575"/>
            <a:chOff x="1032650" y="1735501"/>
            <a:chExt cx="2458221" cy="2138575"/>
          </a:xfrm>
        </p:grpSpPr>
        <p:sp>
          <p:nvSpPr>
            <p:cNvPr id="473" name="Google Shape;473;p7"/>
            <p:cNvSpPr/>
            <p:nvPr/>
          </p:nvSpPr>
          <p:spPr>
            <a:xfrm>
              <a:off x="1487148" y="1877758"/>
              <a:ext cx="1854040" cy="1854040"/>
            </a:xfrm>
            <a:custGeom>
              <a:avLst/>
              <a:gdLst/>
              <a:ahLst/>
              <a:cxnLst/>
              <a:rect l="l" t="t" r="r" b="b"/>
              <a:pathLst>
                <a:path w="4813" h="4813" fill="none" extrusionOk="0">
                  <a:moveTo>
                    <a:pt x="0" y="0"/>
                  </a:moveTo>
                  <a:lnTo>
                    <a:pt x="4812" y="0"/>
                  </a:lnTo>
                  <a:lnTo>
                    <a:pt x="4812" y="4812"/>
                  </a:lnTo>
                  <a:lnTo>
                    <a:pt x="0" y="4812"/>
                  </a:lnTo>
                  <a:close/>
                </a:path>
              </a:pathLst>
            </a:custGeom>
            <a:no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7"/>
            <p:cNvSpPr/>
            <p:nvPr/>
          </p:nvSpPr>
          <p:spPr>
            <a:xfrm>
              <a:off x="1344890" y="1735501"/>
              <a:ext cx="2145981" cy="2138575"/>
            </a:xfrm>
            <a:custGeom>
              <a:avLst/>
              <a:gdLst/>
              <a:ahLst/>
              <a:cxnLst/>
              <a:rect l="l" t="t" r="r" b="b"/>
              <a:pathLst>
                <a:path w="7244" h="7219" fill="none" extrusionOk="0">
                  <a:moveTo>
                    <a:pt x="0" y="0"/>
                  </a:moveTo>
                  <a:lnTo>
                    <a:pt x="7243" y="0"/>
                  </a:lnTo>
                  <a:lnTo>
                    <a:pt x="7243" y="7218"/>
                  </a:lnTo>
                  <a:lnTo>
                    <a:pt x="0" y="7218"/>
                  </a:lnTo>
                  <a:close/>
                </a:path>
              </a:pathLst>
            </a:custGeom>
            <a:no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7"/>
            <p:cNvSpPr/>
            <p:nvPr/>
          </p:nvSpPr>
          <p:spPr>
            <a:xfrm>
              <a:off x="1114412" y="3017876"/>
              <a:ext cx="230477" cy="296"/>
            </a:xfrm>
            <a:custGeom>
              <a:avLst/>
              <a:gdLst/>
              <a:ahLst/>
              <a:cxnLst/>
              <a:rect l="l" t="t" r="r" b="b"/>
              <a:pathLst>
                <a:path w="778" h="1" fill="none" extrusionOk="0">
                  <a:moveTo>
                    <a:pt x="778" y="1"/>
                  </a:moveTo>
                  <a:lnTo>
                    <a:pt x="1" y="1"/>
                  </a:lnTo>
                </a:path>
              </a:pathLst>
            </a:custGeom>
            <a:no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7"/>
            <p:cNvSpPr/>
            <p:nvPr/>
          </p:nvSpPr>
          <p:spPr>
            <a:xfrm>
              <a:off x="1144037" y="2439021"/>
              <a:ext cx="200852" cy="296"/>
            </a:xfrm>
            <a:custGeom>
              <a:avLst/>
              <a:gdLst/>
              <a:ahLst/>
              <a:cxnLst/>
              <a:rect l="l" t="t" r="r" b="b"/>
              <a:pathLst>
                <a:path w="678" h="1" fill="none" extrusionOk="0">
                  <a:moveTo>
                    <a:pt x="678" y="0"/>
                  </a:moveTo>
                  <a:lnTo>
                    <a:pt x="1" y="0"/>
                  </a:lnTo>
                </a:path>
              </a:pathLst>
            </a:custGeom>
            <a:no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7"/>
            <p:cNvSpPr/>
            <p:nvPr/>
          </p:nvSpPr>
          <p:spPr>
            <a:xfrm>
              <a:off x="1032650" y="2025910"/>
              <a:ext cx="312240" cy="296"/>
            </a:xfrm>
            <a:custGeom>
              <a:avLst/>
              <a:gdLst/>
              <a:ahLst/>
              <a:cxnLst/>
              <a:rect l="l" t="t" r="r" b="b"/>
              <a:pathLst>
                <a:path w="1054" h="1" fill="none" extrusionOk="0">
                  <a:moveTo>
                    <a:pt x="1054" y="1"/>
                  </a:moveTo>
                  <a:lnTo>
                    <a:pt x="1" y="1"/>
                  </a:lnTo>
                </a:path>
              </a:pathLst>
            </a:custGeom>
            <a:no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 name="Google Shape;478;p7"/>
          <p:cNvGrpSpPr/>
          <p:nvPr/>
        </p:nvGrpSpPr>
        <p:grpSpPr>
          <a:xfrm>
            <a:off x="-1358125" y="2786225"/>
            <a:ext cx="2627875" cy="269025"/>
            <a:chOff x="-1358125" y="2589925"/>
            <a:chExt cx="2627875" cy="269025"/>
          </a:xfrm>
        </p:grpSpPr>
        <p:sp>
          <p:nvSpPr>
            <p:cNvPr id="479" name="Google Shape;479;p7"/>
            <p:cNvSpPr/>
            <p:nvPr/>
          </p:nvSpPr>
          <p:spPr>
            <a:xfrm rot="5400000">
              <a:off x="-242262" y="1512438"/>
              <a:ext cx="112450" cy="2344175"/>
            </a:xfrm>
            <a:custGeom>
              <a:avLst/>
              <a:gdLst/>
              <a:ahLst/>
              <a:cxnLst/>
              <a:rect l="l" t="t" r="r" b="b"/>
              <a:pathLst>
                <a:path w="4498" h="93767" fill="none" extrusionOk="0">
                  <a:moveTo>
                    <a:pt x="4497" y="93766"/>
                  </a:moveTo>
                  <a:lnTo>
                    <a:pt x="4497" y="50855"/>
                  </a:lnTo>
                  <a:lnTo>
                    <a:pt x="1" y="46358"/>
                  </a:lnTo>
                  <a:lnTo>
                    <a:pt x="1" y="0"/>
                  </a:lnTo>
                </a:path>
              </a:pathLst>
            </a:custGeom>
            <a:noFill/>
            <a:ln w="13125"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7"/>
            <p:cNvSpPr/>
            <p:nvPr/>
          </p:nvSpPr>
          <p:spPr>
            <a:xfrm rot="5400000">
              <a:off x="949513" y="2537563"/>
              <a:ext cx="192900" cy="374375"/>
            </a:xfrm>
            <a:custGeom>
              <a:avLst/>
              <a:gdLst/>
              <a:ahLst/>
              <a:cxnLst/>
              <a:rect l="l" t="t" r="r" b="b"/>
              <a:pathLst>
                <a:path w="7716" h="14975" fill="none" extrusionOk="0">
                  <a:moveTo>
                    <a:pt x="1" y="14974"/>
                  </a:moveTo>
                  <a:lnTo>
                    <a:pt x="7716" y="7259"/>
                  </a:lnTo>
                  <a:lnTo>
                    <a:pt x="7716" y="1"/>
                  </a:lnTo>
                </a:path>
              </a:pathLst>
            </a:custGeom>
            <a:noFill/>
            <a:ln w="1905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7"/>
            <p:cNvSpPr/>
            <p:nvPr/>
          </p:nvSpPr>
          <p:spPr>
            <a:xfrm rot="5400000">
              <a:off x="1194225" y="2783425"/>
              <a:ext cx="75525" cy="75525"/>
            </a:xfrm>
            <a:custGeom>
              <a:avLst/>
              <a:gdLst/>
              <a:ahLst/>
              <a:cxnLst/>
              <a:rect l="l" t="t" r="r" b="b"/>
              <a:pathLst>
                <a:path w="1599" h="1599" extrusionOk="0">
                  <a:moveTo>
                    <a:pt x="800" y="1"/>
                  </a:moveTo>
                  <a:cubicBezTo>
                    <a:pt x="366" y="1"/>
                    <a:pt x="1" y="366"/>
                    <a:pt x="1" y="799"/>
                  </a:cubicBezTo>
                  <a:cubicBezTo>
                    <a:pt x="1" y="1233"/>
                    <a:pt x="366" y="1598"/>
                    <a:pt x="800" y="1598"/>
                  </a:cubicBezTo>
                  <a:cubicBezTo>
                    <a:pt x="1233" y="1598"/>
                    <a:pt x="1598" y="1233"/>
                    <a:pt x="1598" y="799"/>
                  </a:cubicBezTo>
                  <a:cubicBezTo>
                    <a:pt x="1598" y="366"/>
                    <a:pt x="1233" y="1"/>
                    <a:pt x="8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7"/>
            <p:cNvSpPr/>
            <p:nvPr/>
          </p:nvSpPr>
          <p:spPr>
            <a:xfrm rot="5400000">
              <a:off x="947950" y="2589925"/>
              <a:ext cx="75525" cy="75525"/>
            </a:xfrm>
            <a:custGeom>
              <a:avLst/>
              <a:gdLst/>
              <a:ahLst/>
              <a:cxnLst/>
              <a:rect l="l" t="t" r="r" b="b"/>
              <a:pathLst>
                <a:path w="1599" h="1599" extrusionOk="0">
                  <a:moveTo>
                    <a:pt x="800" y="1"/>
                  </a:moveTo>
                  <a:cubicBezTo>
                    <a:pt x="366" y="1"/>
                    <a:pt x="1" y="366"/>
                    <a:pt x="1" y="799"/>
                  </a:cubicBezTo>
                  <a:cubicBezTo>
                    <a:pt x="1" y="1233"/>
                    <a:pt x="366" y="1598"/>
                    <a:pt x="800" y="1598"/>
                  </a:cubicBezTo>
                  <a:cubicBezTo>
                    <a:pt x="1233" y="1598"/>
                    <a:pt x="1598" y="1233"/>
                    <a:pt x="1598" y="799"/>
                  </a:cubicBezTo>
                  <a:cubicBezTo>
                    <a:pt x="1598" y="366"/>
                    <a:pt x="1233" y="1"/>
                    <a:pt x="8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 name="Google Shape;483;p7"/>
          <p:cNvGrpSpPr/>
          <p:nvPr/>
        </p:nvGrpSpPr>
        <p:grpSpPr>
          <a:xfrm>
            <a:off x="913631" y="-758409"/>
            <a:ext cx="10779673" cy="2852929"/>
            <a:chOff x="913631" y="-758409"/>
            <a:chExt cx="10779673" cy="2852929"/>
          </a:xfrm>
        </p:grpSpPr>
        <p:sp>
          <p:nvSpPr>
            <p:cNvPr id="484" name="Google Shape;484;p7"/>
            <p:cNvSpPr/>
            <p:nvPr/>
          </p:nvSpPr>
          <p:spPr>
            <a:xfrm>
              <a:off x="6227221" y="-646632"/>
              <a:ext cx="5466083" cy="1127132"/>
            </a:xfrm>
            <a:custGeom>
              <a:avLst/>
              <a:gdLst/>
              <a:ahLst/>
              <a:cxnLst/>
              <a:rect l="l" t="t" r="r" b="b"/>
              <a:pathLst>
                <a:path w="206136" h="44419" extrusionOk="0">
                  <a:moveTo>
                    <a:pt x="183" y="0"/>
                  </a:moveTo>
                  <a:cubicBezTo>
                    <a:pt x="91" y="0"/>
                    <a:pt x="0" y="92"/>
                    <a:pt x="0" y="206"/>
                  </a:cubicBezTo>
                  <a:cubicBezTo>
                    <a:pt x="0" y="297"/>
                    <a:pt x="91" y="388"/>
                    <a:pt x="183" y="388"/>
                  </a:cubicBezTo>
                  <a:lnTo>
                    <a:pt x="31887" y="388"/>
                  </a:lnTo>
                  <a:lnTo>
                    <a:pt x="54507" y="23031"/>
                  </a:lnTo>
                  <a:lnTo>
                    <a:pt x="101870" y="23031"/>
                  </a:lnTo>
                  <a:lnTo>
                    <a:pt x="123257" y="44418"/>
                  </a:lnTo>
                  <a:lnTo>
                    <a:pt x="205930" y="44418"/>
                  </a:lnTo>
                  <a:cubicBezTo>
                    <a:pt x="206044" y="44418"/>
                    <a:pt x="206136" y="44327"/>
                    <a:pt x="206136" y="44213"/>
                  </a:cubicBezTo>
                  <a:cubicBezTo>
                    <a:pt x="206136" y="44122"/>
                    <a:pt x="206044" y="44030"/>
                    <a:pt x="205930" y="44030"/>
                  </a:cubicBezTo>
                  <a:lnTo>
                    <a:pt x="123417" y="44030"/>
                  </a:lnTo>
                  <a:lnTo>
                    <a:pt x="102029" y="22643"/>
                  </a:lnTo>
                  <a:lnTo>
                    <a:pt x="54667" y="22643"/>
                  </a:lnTo>
                  <a:lnTo>
                    <a:pt x="320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7"/>
            <p:cNvSpPr/>
            <p:nvPr/>
          </p:nvSpPr>
          <p:spPr>
            <a:xfrm>
              <a:off x="5068827" y="-472864"/>
              <a:ext cx="6393739" cy="1984325"/>
            </a:xfrm>
            <a:custGeom>
              <a:avLst/>
              <a:gdLst/>
              <a:ahLst/>
              <a:cxnLst/>
              <a:rect l="l" t="t" r="r" b="b"/>
              <a:pathLst>
                <a:path w="251970" h="78200" extrusionOk="0">
                  <a:moveTo>
                    <a:pt x="389" y="0"/>
                  </a:moveTo>
                  <a:cubicBezTo>
                    <a:pt x="160" y="0"/>
                    <a:pt x="1" y="183"/>
                    <a:pt x="1" y="388"/>
                  </a:cubicBezTo>
                  <a:cubicBezTo>
                    <a:pt x="1" y="593"/>
                    <a:pt x="160" y="776"/>
                    <a:pt x="389" y="776"/>
                  </a:cubicBezTo>
                  <a:lnTo>
                    <a:pt x="66217" y="776"/>
                  </a:lnTo>
                  <a:lnTo>
                    <a:pt x="89179" y="23738"/>
                  </a:lnTo>
                  <a:lnTo>
                    <a:pt x="125197" y="23738"/>
                  </a:lnTo>
                  <a:lnTo>
                    <a:pt x="179659" y="78199"/>
                  </a:lnTo>
                  <a:lnTo>
                    <a:pt x="251581" y="78199"/>
                  </a:lnTo>
                  <a:cubicBezTo>
                    <a:pt x="251787" y="78199"/>
                    <a:pt x="251969" y="78040"/>
                    <a:pt x="251969" y="77834"/>
                  </a:cubicBezTo>
                  <a:cubicBezTo>
                    <a:pt x="251969" y="77606"/>
                    <a:pt x="251787" y="77446"/>
                    <a:pt x="251581" y="77446"/>
                  </a:cubicBezTo>
                  <a:lnTo>
                    <a:pt x="179978" y="77446"/>
                  </a:lnTo>
                  <a:lnTo>
                    <a:pt x="125517" y="22962"/>
                  </a:lnTo>
                  <a:lnTo>
                    <a:pt x="89499" y="22962"/>
                  </a:lnTo>
                  <a:lnTo>
                    <a:pt x="6653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7"/>
            <p:cNvSpPr/>
            <p:nvPr/>
          </p:nvSpPr>
          <p:spPr>
            <a:xfrm>
              <a:off x="5440673" y="120784"/>
              <a:ext cx="6252400" cy="1112085"/>
            </a:xfrm>
            <a:custGeom>
              <a:avLst/>
              <a:gdLst/>
              <a:ahLst/>
              <a:cxnLst/>
              <a:rect l="l" t="t" r="r" b="b"/>
              <a:pathLst>
                <a:path w="246400" h="43826" extrusionOk="0">
                  <a:moveTo>
                    <a:pt x="183" y="1"/>
                  </a:moveTo>
                  <a:cubicBezTo>
                    <a:pt x="69" y="1"/>
                    <a:pt x="0" y="92"/>
                    <a:pt x="0" y="206"/>
                  </a:cubicBezTo>
                  <a:cubicBezTo>
                    <a:pt x="0" y="298"/>
                    <a:pt x="69" y="389"/>
                    <a:pt x="183" y="389"/>
                  </a:cubicBezTo>
                  <a:lnTo>
                    <a:pt x="61286" y="389"/>
                  </a:lnTo>
                  <a:lnTo>
                    <a:pt x="104723" y="43825"/>
                  </a:lnTo>
                  <a:lnTo>
                    <a:pt x="165210" y="43825"/>
                  </a:lnTo>
                  <a:lnTo>
                    <a:pt x="207414" y="1599"/>
                  </a:lnTo>
                  <a:lnTo>
                    <a:pt x="246217" y="1599"/>
                  </a:lnTo>
                  <a:cubicBezTo>
                    <a:pt x="246308" y="1599"/>
                    <a:pt x="246400" y="1507"/>
                    <a:pt x="246400" y="1416"/>
                  </a:cubicBezTo>
                  <a:cubicBezTo>
                    <a:pt x="246400" y="1302"/>
                    <a:pt x="246308" y="1233"/>
                    <a:pt x="246217" y="1233"/>
                  </a:cubicBezTo>
                  <a:lnTo>
                    <a:pt x="207254" y="1233"/>
                  </a:lnTo>
                  <a:lnTo>
                    <a:pt x="165050" y="43437"/>
                  </a:lnTo>
                  <a:lnTo>
                    <a:pt x="104883" y="43437"/>
                  </a:lnTo>
                  <a:lnTo>
                    <a:pt x="6144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7"/>
            <p:cNvSpPr/>
            <p:nvPr/>
          </p:nvSpPr>
          <p:spPr>
            <a:xfrm>
              <a:off x="4735806" y="252861"/>
              <a:ext cx="6722117" cy="1533132"/>
            </a:xfrm>
            <a:custGeom>
              <a:avLst/>
              <a:gdLst/>
              <a:ahLst/>
              <a:cxnLst/>
              <a:rect l="l" t="t" r="r" b="b"/>
              <a:pathLst>
                <a:path w="264911" h="60419" extrusionOk="0">
                  <a:moveTo>
                    <a:pt x="183" y="0"/>
                  </a:moveTo>
                  <a:cubicBezTo>
                    <a:pt x="91" y="0"/>
                    <a:pt x="0" y="69"/>
                    <a:pt x="0" y="183"/>
                  </a:cubicBezTo>
                  <a:cubicBezTo>
                    <a:pt x="0" y="297"/>
                    <a:pt x="91" y="365"/>
                    <a:pt x="183" y="365"/>
                  </a:cubicBezTo>
                  <a:lnTo>
                    <a:pt x="57177" y="365"/>
                  </a:lnTo>
                  <a:lnTo>
                    <a:pt x="70941" y="14129"/>
                  </a:lnTo>
                  <a:lnTo>
                    <a:pt x="129214" y="14129"/>
                  </a:lnTo>
                  <a:lnTo>
                    <a:pt x="175504" y="60419"/>
                  </a:lnTo>
                  <a:lnTo>
                    <a:pt x="203419" y="60419"/>
                  </a:lnTo>
                  <a:lnTo>
                    <a:pt x="232316" y="31499"/>
                  </a:lnTo>
                  <a:lnTo>
                    <a:pt x="264705" y="31499"/>
                  </a:lnTo>
                  <a:cubicBezTo>
                    <a:pt x="264819" y="31499"/>
                    <a:pt x="264911" y="31430"/>
                    <a:pt x="264911" y="31316"/>
                  </a:cubicBezTo>
                  <a:cubicBezTo>
                    <a:pt x="264911" y="31225"/>
                    <a:pt x="264819" y="31134"/>
                    <a:pt x="264705" y="31134"/>
                  </a:cubicBezTo>
                  <a:lnTo>
                    <a:pt x="232156" y="31134"/>
                  </a:lnTo>
                  <a:lnTo>
                    <a:pt x="203259" y="60031"/>
                  </a:lnTo>
                  <a:lnTo>
                    <a:pt x="175664" y="60031"/>
                  </a:lnTo>
                  <a:lnTo>
                    <a:pt x="129374" y="13764"/>
                  </a:lnTo>
                  <a:lnTo>
                    <a:pt x="71101" y="13764"/>
                  </a:lnTo>
                  <a:lnTo>
                    <a:pt x="5733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7"/>
            <p:cNvSpPr/>
            <p:nvPr/>
          </p:nvSpPr>
          <p:spPr>
            <a:xfrm>
              <a:off x="3886708" y="343196"/>
              <a:ext cx="3461835" cy="538686"/>
            </a:xfrm>
            <a:custGeom>
              <a:avLst/>
              <a:gdLst/>
              <a:ahLst/>
              <a:cxnLst/>
              <a:rect l="l" t="t" r="r" b="b"/>
              <a:pathLst>
                <a:path w="136427" h="21229" extrusionOk="0">
                  <a:moveTo>
                    <a:pt x="20748" y="1"/>
                  </a:moveTo>
                  <a:lnTo>
                    <a:pt x="160" y="20589"/>
                  </a:lnTo>
                  <a:cubicBezTo>
                    <a:pt x="0" y="20726"/>
                    <a:pt x="0" y="20977"/>
                    <a:pt x="160" y="21114"/>
                  </a:cubicBezTo>
                  <a:cubicBezTo>
                    <a:pt x="228" y="21205"/>
                    <a:pt x="342" y="21228"/>
                    <a:pt x="434" y="21228"/>
                  </a:cubicBezTo>
                  <a:cubicBezTo>
                    <a:pt x="525" y="21228"/>
                    <a:pt x="616" y="21205"/>
                    <a:pt x="708" y="21114"/>
                  </a:cubicBezTo>
                  <a:lnTo>
                    <a:pt x="21045" y="777"/>
                  </a:lnTo>
                  <a:lnTo>
                    <a:pt x="85390" y="777"/>
                  </a:lnTo>
                  <a:lnTo>
                    <a:pt x="103307" y="18672"/>
                  </a:lnTo>
                  <a:lnTo>
                    <a:pt x="136039" y="18672"/>
                  </a:lnTo>
                  <a:cubicBezTo>
                    <a:pt x="136267" y="18672"/>
                    <a:pt x="136427" y="18512"/>
                    <a:pt x="136427" y="18307"/>
                  </a:cubicBezTo>
                  <a:cubicBezTo>
                    <a:pt x="136427" y="18078"/>
                    <a:pt x="136267" y="17919"/>
                    <a:pt x="136039" y="17919"/>
                  </a:cubicBezTo>
                  <a:lnTo>
                    <a:pt x="103627" y="17919"/>
                  </a:lnTo>
                  <a:lnTo>
                    <a:pt x="8570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7"/>
            <p:cNvSpPr/>
            <p:nvPr/>
          </p:nvSpPr>
          <p:spPr>
            <a:xfrm>
              <a:off x="3809085" y="-758409"/>
              <a:ext cx="1679673" cy="520720"/>
            </a:xfrm>
            <a:custGeom>
              <a:avLst/>
              <a:gdLst/>
              <a:ahLst/>
              <a:cxnLst/>
              <a:rect l="l" t="t" r="r" b="b"/>
              <a:pathLst>
                <a:path w="66194" h="20521" extrusionOk="0">
                  <a:moveTo>
                    <a:pt x="183" y="0"/>
                  </a:moveTo>
                  <a:cubicBezTo>
                    <a:pt x="92" y="0"/>
                    <a:pt x="1" y="91"/>
                    <a:pt x="1" y="206"/>
                  </a:cubicBezTo>
                  <a:cubicBezTo>
                    <a:pt x="1" y="297"/>
                    <a:pt x="92" y="388"/>
                    <a:pt x="183" y="388"/>
                  </a:cubicBezTo>
                  <a:lnTo>
                    <a:pt x="25245" y="388"/>
                  </a:lnTo>
                  <a:lnTo>
                    <a:pt x="45377" y="20520"/>
                  </a:lnTo>
                  <a:lnTo>
                    <a:pt x="66011" y="20520"/>
                  </a:lnTo>
                  <a:cubicBezTo>
                    <a:pt x="66103" y="20520"/>
                    <a:pt x="66194" y="20429"/>
                    <a:pt x="66194" y="20337"/>
                  </a:cubicBezTo>
                  <a:cubicBezTo>
                    <a:pt x="66194" y="20223"/>
                    <a:pt x="66103" y="20132"/>
                    <a:pt x="66011" y="20132"/>
                  </a:cubicBezTo>
                  <a:lnTo>
                    <a:pt x="45537" y="20132"/>
                  </a:lnTo>
                  <a:lnTo>
                    <a:pt x="254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7"/>
            <p:cNvSpPr/>
            <p:nvPr/>
          </p:nvSpPr>
          <p:spPr>
            <a:xfrm>
              <a:off x="3809085" y="-490830"/>
              <a:ext cx="993913" cy="458755"/>
            </a:xfrm>
            <a:custGeom>
              <a:avLst/>
              <a:gdLst/>
              <a:ahLst/>
              <a:cxnLst/>
              <a:rect l="l" t="t" r="r" b="b"/>
              <a:pathLst>
                <a:path w="39169" h="18079" extrusionOk="0">
                  <a:moveTo>
                    <a:pt x="183" y="0"/>
                  </a:moveTo>
                  <a:cubicBezTo>
                    <a:pt x="92" y="0"/>
                    <a:pt x="1" y="92"/>
                    <a:pt x="1" y="206"/>
                  </a:cubicBezTo>
                  <a:cubicBezTo>
                    <a:pt x="1" y="297"/>
                    <a:pt x="92" y="388"/>
                    <a:pt x="183" y="388"/>
                  </a:cubicBezTo>
                  <a:lnTo>
                    <a:pt x="21182" y="388"/>
                  </a:lnTo>
                  <a:lnTo>
                    <a:pt x="38826" y="18010"/>
                  </a:lnTo>
                  <a:cubicBezTo>
                    <a:pt x="38849" y="18055"/>
                    <a:pt x="38895" y="18078"/>
                    <a:pt x="38940" y="18078"/>
                  </a:cubicBezTo>
                  <a:cubicBezTo>
                    <a:pt x="39009" y="18078"/>
                    <a:pt x="39055" y="18055"/>
                    <a:pt x="39077" y="18010"/>
                  </a:cubicBezTo>
                  <a:cubicBezTo>
                    <a:pt x="39169" y="17941"/>
                    <a:pt x="39169" y="17827"/>
                    <a:pt x="39077" y="17736"/>
                  </a:cubicBezTo>
                  <a:lnTo>
                    <a:pt x="2134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7"/>
            <p:cNvSpPr/>
            <p:nvPr/>
          </p:nvSpPr>
          <p:spPr>
            <a:xfrm>
              <a:off x="9826894" y="1712989"/>
              <a:ext cx="136721" cy="136720"/>
            </a:xfrm>
            <a:custGeom>
              <a:avLst/>
              <a:gdLst/>
              <a:ahLst/>
              <a:cxnLst/>
              <a:rect l="l" t="t" r="r" b="b"/>
              <a:pathLst>
                <a:path w="5388" h="5388" extrusionOk="0">
                  <a:moveTo>
                    <a:pt x="2694" y="366"/>
                  </a:moveTo>
                  <a:cubicBezTo>
                    <a:pt x="3972" y="366"/>
                    <a:pt x="5022" y="1416"/>
                    <a:pt x="5022" y="2694"/>
                  </a:cubicBezTo>
                  <a:cubicBezTo>
                    <a:pt x="5022" y="3949"/>
                    <a:pt x="3972" y="4999"/>
                    <a:pt x="2694" y="4999"/>
                  </a:cubicBezTo>
                  <a:cubicBezTo>
                    <a:pt x="1416" y="4999"/>
                    <a:pt x="388" y="3949"/>
                    <a:pt x="388" y="2694"/>
                  </a:cubicBezTo>
                  <a:cubicBezTo>
                    <a:pt x="388" y="1416"/>
                    <a:pt x="1416" y="366"/>
                    <a:pt x="2694" y="366"/>
                  </a:cubicBezTo>
                  <a:close/>
                  <a:moveTo>
                    <a:pt x="2694" y="1"/>
                  </a:moveTo>
                  <a:cubicBezTo>
                    <a:pt x="1210" y="1"/>
                    <a:pt x="0" y="1187"/>
                    <a:pt x="0" y="2694"/>
                  </a:cubicBezTo>
                  <a:cubicBezTo>
                    <a:pt x="0" y="4178"/>
                    <a:pt x="1210" y="5387"/>
                    <a:pt x="2694" y="5387"/>
                  </a:cubicBezTo>
                  <a:cubicBezTo>
                    <a:pt x="4177" y="5387"/>
                    <a:pt x="5387" y="4178"/>
                    <a:pt x="5387" y="2694"/>
                  </a:cubicBezTo>
                  <a:cubicBezTo>
                    <a:pt x="5387" y="1187"/>
                    <a:pt x="4177"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7"/>
            <p:cNvSpPr/>
            <p:nvPr/>
          </p:nvSpPr>
          <p:spPr>
            <a:xfrm>
              <a:off x="9850645" y="1736740"/>
              <a:ext cx="89218" cy="88635"/>
            </a:xfrm>
            <a:custGeom>
              <a:avLst/>
              <a:gdLst/>
              <a:ahLst/>
              <a:cxnLst/>
              <a:rect l="l" t="t" r="r" b="b"/>
              <a:pathLst>
                <a:path w="3516" h="3493" extrusionOk="0">
                  <a:moveTo>
                    <a:pt x="1758" y="0"/>
                  </a:moveTo>
                  <a:cubicBezTo>
                    <a:pt x="799" y="0"/>
                    <a:pt x="0" y="776"/>
                    <a:pt x="0" y="1758"/>
                  </a:cubicBezTo>
                  <a:cubicBezTo>
                    <a:pt x="0" y="2717"/>
                    <a:pt x="799" y="3493"/>
                    <a:pt x="1758" y="3493"/>
                  </a:cubicBezTo>
                  <a:cubicBezTo>
                    <a:pt x="2739" y="3493"/>
                    <a:pt x="3515" y="2717"/>
                    <a:pt x="3515" y="1758"/>
                  </a:cubicBezTo>
                  <a:cubicBezTo>
                    <a:pt x="3515" y="776"/>
                    <a:pt x="2739"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7"/>
            <p:cNvSpPr/>
            <p:nvPr/>
          </p:nvSpPr>
          <p:spPr>
            <a:xfrm>
              <a:off x="8592628" y="81402"/>
              <a:ext cx="89218" cy="89219"/>
            </a:xfrm>
            <a:custGeom>
              <a:avLst/>
              <a:gdLst/>
              <a:ahLst/>
              <a:cxnLst/>
              <a:rect l="l" t="t" r="r" b="b"/>
              <a:pathLst>
                <a:path w="3516" h="3516" extrusionOk="0">
                  <a:moveTo>
                    <a:pt x="1758" y="1"/>
                  </a:moveTo>
                  <a:cubicBezTo>
                    <a:pt x="777" y="1"/>
                    <a:pt x="1" y="777"/>
                    <a:pt x="1" y="1758"/>
                  </a:cubicBezTo>
                  <a:cubicBezTo>
                    <a:pt x="1" y="2717"/>
                    <a:pt x="777" y="3516"/>
                    <a:pt x="1758" y="3516"/>
                  </a:cubicBezTo>
                  <a:cubicBezTo>
                    <a:pt x="2717" y="3516"/>
                    <a:pt x="3516" y="2717"/>
                    <a:pt x="3516" y="1758"/>
                  </a:cubicBezTo>
                  <a:cubicBezTo>
                    <a:pt x="3516" y="777"/>
                    <a:pt x="2717" y="1"/>
                    <a:pt x="17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7"/>
            <p:cNvSpPr/>
            <p:nvPr/>
          </p:nvSpPr>
          <p:spPr>
            <a:xfrm>
              <a:off x="10934893" y="789187"/>
              <a:ext cx="89218" cy="88635"/>
            </a:xfrm>
            <a:custGeom>
              <a:avLst/>
              <a:gdLst/>
              <a:ahLst/>
              <a:cxnLst/>
              <a:rect l="l" t="t" r="r" b="b"/>
              <a:pathLst>
                <a:path w="3516" h="3493" extrusionOk="0">
                  <a:moveTo>
                    <a:pt x="1758" y="0"/>
                  </a:moveTo>
                  <a:cubicBezTo>
                    <a:pt x="799" y="0"/>
                    <a:pt x="0" y="776"/>
                    <a:pt x="0" y="1735"/>
                  </a:cubicBezTo>
                  <a:cubicBezTo>
                    <a:pt x="0" y="2716"/>
                    <a:pt x="799" y="3493"/>
                    <a:pt x="1758" y="3493"/>
                  </a:cubicBezTo>
                  <a:cubicBezTo>
                    <a:pt x="2739" y="3493"/>
                    <a:pt x="3515" y="2716"/>
                    <a:pt x="3515" y="1735"/>
                  </a:cubicBezTo>
                  <a:cubicBezTo>
                    <a:pt x="3515" y="776"/>
                    <a:pt x="2739"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7"/>
            <p:cNvSpPr/>
            <p:nvPr/>
          </p:nvSpPr>
          <p:spPr>
            <a:xfrm>
              <a:off x="7339839" y="740517"/>
              <a:ext cx="136721" cy="136721"/>
            </a:xfrm>
            <a:custGeom>
              <a:avLst/>
              <a:gdLst/>
              <a:ahLst/>
              <a:cxnLst/>
              <a:rect l="l" t="t" r="r" b="b"/>
              <a:pathLst>
                <a:path w="5388" h="5388" extrusionOk="0">
                  <a:moveTo>
                    <a:pt x="2694" y="389"/>
                  </a:moveTo>
                  <a:cubicBezTo>
                    <a:pt x="3972" y="389"/>
                    <a:pt x="4999" y="1416"/>
                    <a:pt x="4999" y="2694"/>
                  </a:cubicBezTo>
                  <a:cubicBezTo>
                    <a:pt x="4999" y="3973"/>
                    <a:pt x="3972" y="5000"/>
                    <a:pt x="2694" y="5000"/>
                  </a:cubicBezTo>
                  <a:cubicBezTo>
                    <a:pt x="1416" y="5000"/>
                    <a:pt x="389" y="3973"/>
                    <a:pt x="389" y="2694"/>
                  </a:cubicBezTo>
                  <a:cubicBezTo>
                    <a:pt x="389" y="1416"/>
                    <a:pt x="1416" y="389"/>
                    <a:pt x="2694" y="389"/>
                  </a:cubicBezTo>
                  <a:close/>
                  <a:moveTo>
                    <a:pt x="2694" y="1"/>
                  </a:moveTo>
                  <a:cubicBezTo>
                    <a:pt x="1210" y="1"/>
                    <a:pt x="1" y="1211"/>
                    <a:pt x="1" y="2694"/>
                  </a:cubicBezTo>
                  <a:cubicBezTo>
                    <a:pt x="1" y="4178"/>
                    <a:pt x="1210" y="5388"/>
                    <a:pt x="2694" y="5388"/>
                  </a:cubicBezTo>
                  <a:cubicBezTo>
                    <a:pt x="4178" y="5388"/>
                    <a:pt x="5387" y="4178"/>
                    <a:pt x="5387" y="2694"/>
                  </a:cubicBezTo>
                  <a:cubicBezTo>
                    <a:pt x="5387" y="1211"/>
                    <a:pt x="4178" y="1"/>
                    <a:pt x="26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7"/>
            <p:cNvSpPr/>
            <p:nvPr/>
          </p:nvSpPr>
          <p:spPr>
            <a:xfrm>
              <a:off x="7363590" y="764268"/>
              <a:ext cx="89218" cy="89218"/>
            </a:xfrm>
            <a:custGeom>
              <a:avLst/>
              <a:gdLst/>
              <a:ahLst/>
              <a:cxnLst/>
              <a:rect l="l" t="t" r="r" b="b"/>
              <a:pathLst>
                <a:path w="3516" h="3516" extrusionOk="0">
                  <a:moveTo>
                    <a:pt x="1758" y="1"/>
                  </a:moveTo>
                  <a:cubicBezTo>
                    <a:pt x="776" y="1"/>
                    <a:pt x="0" y="777"/>
                    <a:pt x="0" y="1758"/>
                  </a:cubicBezTo>
                  <a:cubicBezTo>
                    <a:pt x="0" y="2717"/>
                    <a:pt x="776" y="3516"/>
                    <a:pt x="1758" y="3516"/>
                  </a:cubicBezTo>
                  <a:cubicBezTo>
                    <a:pt x="2717" y="3516"/>
                    <a:pt x="3516" y="2717"/>
                    <a:pt x="3516" y="1758"/>
                  </a:cubicBezTo>
                  <a:cubicBezTo>
                    <a:pt x="3516" y="777"/>
                    <a:pt x="2717" y="1"/>
                    <a:pt x="175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7"/>
            <p:cNvSpPr/>
            <p:nvPr/>
          </p:nvSpPr>
          <p:spPr>
            <a:xfrm>
              <a:off x="6100372" y="-709765"/>
              <a:ext cx="136721" cy="136721"/>
            </a:xfrm>
            <a:custGeom>
              <a:avLst/>
              <a:gdLst/>
              <a:ahLst/>
              <a:cxnLst/>
              <a:rect l="l" t="t" r="r" b="b"/>
              <a:pathLst>
                <a:path w="5388" h="5388" extrusionOk="0">
                  <a:moveTo>
                    <a:pt x="2694" y="366"/>
                  </a:moveTo>
                  <a:cubicBezTo>
                    <a:pt x="3972" y="366"/>
                    <a:pt x="4999" y="1416"/>
                    <a:pt x="4999" y="2694"/>
                  </a:cubicBezTo>
                  <a:cubicBezTo>
                    <a:pt x="4999" y="3972"/>
                    <a:pt x="3972" y="4999"/>
                    <a:pt x="2694" y="4999"/>
                  </a:cubicBezTo>
                  <a:cubicBezTo>
                    <a:pt x="1416" y="4999"/>
                    <a:pt x="366" y="3972"/>
                    <a:pt x="366" y="2694"/>
                  </a:cubicBezTo>
                  <a:cubicBezTo>
                    <a:pt x="366" y="1416"/>
                    <a:pt x="1416" y="366"/>
                    <a:pt x="2694" y="366"/>
                  </a:cubicBezTo>
                  <a:close/>
                  <a:moveTo>
                    <a:pt x="2694" y="0"/>
                  </a:moveTo>
                  <a:cubicBezTo>
                    <a:pt x="1210" y="0"/>
                    <a:pt x="0" y="1210"/>
                    <a:pt x="0" y="2694"/>
                  </a:cubicBezTo>
                  <a:cubicBezTo>
                    <a:pt x="0" y="4178"/>
                    <a:pt x="1210" y="5387"/>
                    <a:pt x="2694" y="5387"/>
                  </a:cubicBezTo>
                  <a:cubicBezTo>
                    <a:pt x="4177" y="5387"/>
                    <a:pt x="5387" y="4178"/>
                    <a:pt x="5387" y="2694"/>
                  </a:cubicBezTo>
                  <a:cubicBezTo>
                    <a:pt x="5387" y="1210"/>
                    <a:pt x="4177" y="0"/>
                    <a:pt x="2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7"/>
            <p:cNvSpPr/>
            <p:nvPr/>
          </p:nvSpPr>
          <p:spPr>
            <a:xfrm>
              <a:off x="6124123" y="-686014"/>
              <a:ext cx="88635" cy="89218"/>
            </a:xfrm>
            <a:custGeom>
              <a:avLst/>
              <a:gdLst/>
              <a:ahLst/>
              <a:cxnLst/>
              <a:rect l="l" t="t" r="r" b="b"/>
              <a:pathLst>
                <a:path w="3493" h="3516" extrusionOk="0">
                  <a:moveTo>
                    <a:pt x="1758" y="0"/>
                  </a:moveTo>
                  <a:cubicBezTo>
                    <a:pt x="776" y="0"/>
                    <a:pt x="0" y="776"/>
                    <a:pt x="0" y="1758"/>
                  </a:cubicBezTo>
                  <a:cubicBezTo>
                    <a:pt x="0" y="2717"/>
                    <a:pt x="776" y="3515"/>
                    <a:pt x="1758" y="3515"/>
                  </a:cubicBezTo>
                  <a:cubicBezTo>
                    <a:pt x="2716" y="3515"/>
                    <a:pt x="3493" y="2717"/>
                    <a:pt x="3493" y="1758"/>
                  </a:cubicBezTo>
                  <a:cubicBezTo>
                    <a:pt x="3493" y="776"/>
                    <a:pt x="2716"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7"/>
            <p:cNvSpPr/>
            <p:nvPr/>
          </p:nvSpPr>
          <p:spPr>
            <a:xfrm>
              <a:off x="6720105" y="-695276"/>
              <a:ext cx="107742" cy="107742"/>
            </a:xfrm>
            <a:custGeom>
              <a:avLst/>
              <a:gdLst/>
              <a:ahLst/>
              <a:cxnLst/>
              <a:rect l="l" t="t" r="r" b="b"/>
              <a:pathLst>
                <a:path w="4246" h="4246" extrusionOk="0">
                  <a:moveTo>
                    <a:pt x="2123" y="0"/>
                  </a:moveTo>
                  <a:cubicBezTo>
                    <a:pt x="959" y="0"/>
                    <a:pt x="0" y="936"/>
                    <a:pt x="0" y="2123"/>
                  </a:cubicBezTo>
                  <a:cubicBezTo>
                    <a:pt x="0" y="3287"/>
                    <a:pt x="959" y="4246"/>
                    <a:pt x="2123" y="4246"/>
                  </a:cubicBezTo>
                  <a:cubicBezTo>
                    <a:pt x="3310" y="4246"/>
                    <a:pt x="4246" y="3287"/>
                    <a:pt x="4246" y="2123"/>
                  </a:cubicBezTo>
                  <a:cubicBezTo>
                    <a:pt x="4246" y="936"/>
                    <a:pt x="3310"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7"/>
            <p:cNvSpPr/>
            <p:nvPr/>
          </p:nvSpPr>
          <p:spPr>
            <a:xfrm>
              <a:off x="10327898" y="421401"/>
              <a:ext cx="107742" cy="107742"/>
            </a:xfrm>
            <a:custGeom>
              <a:avLst/>
              <a:gdLst/>
              <a:ahLst/>
              <a:cxnLst/>
              <a:rect l="l" t="t" r="r" b="b"/>
              <a:pathLst>
                <a:path w="4246" h="4246" extrusionOk="0">
                  <a:moveTo>
                    <a:pt x="2123" y="0"/>
                  </a:moveTo>
                  <a:cubicBezTo>
                    <a:pt x="959" y="0"/>
                    <a:pt x="0" y="959"/>
                    <a:pt x="0" y="2123"/>
                  </a:cubicBezTo>
                  <a:cubicBezTo>
                    <a:pt x="0" y="3310"/>
                    <a:pt x="959" y="4246"/>
                    <a:pt x="2123" y="4246"/>
                  </a:cubicBezTo>
                  <a:cubicBezTo>
                    <a:pt x="3310" y="4246"/>
                    <a:pt x="4246" y="3310"/>
                    <a:pt x="4246" y="2123"/>
                  </a:cubicBezTo>
                  <a:cubicBezTo>
                    <a:pt x="4246" y="959"/>
                    <a:pt x="3310"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7"/>
            <p:cNvSpPr/>
            <p:nvPr/>
          </p:nvSpPr>
          <p:spPr>
            <a:xfrm>
              <a:off x="10136748" y="1466826"/>
              <a:ext cx="70695" cy="70695"/>
            </a:xfrm>
            <a:custGeom>
              <a:avLst/>
              <a:gdLst/>
              <a:ahLst/>
              <a:cxnLst/>
              <a:rect l="l" t="t" r="r" b="b"/>
              <a:pathLst>
                <a:path w="2786" h="2786" extrusionOk="0">
                  <a:moveTo>
                    <a:pt x="1393" y="1"/>
                  </a:moveTo>
                  <a:cubicBezTo>
                    <a:pt x="617" y="1"/>
                    <a:pt x="1" y="617"/>
                    <a:pt x="1" y="1393"/>
                  </a:cubicBezTo>
                  <a:cubicBezTo>
                    <a:pt x="1" y="2146"/>
                    <a:pt x="617" y="2786"/>
                    <a:pt x="1393" y="2786"/>
                  </a:cubicBezTo>
                  <a:cubicBezTo>
                    <a:pt x="2169" y="2786"/>
                    <a:pt x="2786" y="2146"/>
                    <a:pt x="2786" y="1393"/>
                  </a:cubicBezTo>
                  <a:cubicBezTo>
                    <a:pt x="2786" y="617"/>
                    <a:pt x="2169" y="1"/>
                    <a:pt x="13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7"/>
            <p:cNvSpPr/>
            <p:nvPr/>
          </p:nvSpPr>
          <p:spPr>
            <a:xfrm>
              <a:off x="8601890" y="1192877"/>
              <a:ext cx="70695" cy="70111"/>
            </a:xfrm>
            <a:custGeom>
              <a:avLst/>
              <a:gdLst/>
              <a:ahLst/>
              <a:cxnLst/>
              <a:rect l="l" t="t" r="r" b="b"/>
              <a:pathLst>
                <a:path w="2786" h="2763" extrusionOk="0">
                  <a:moveTo>
                    <a:pt x="1393" y="0"/>
                  </a:moveTo>
                  <a:cubicBezTo>
                    <a:pt x="617" y="0"/>
                    <a:pt x="1" y="617"/>
                    <a:pt x="1" y="1393"/>
                  </a:cubicBezTo>
                  <a:cubicBezTo>
                    <a:pt x="1" y="2146"/>
                    <a:pt x="617" y="2762"/>
                    <a:pt x="1393" y="2762"/>
                  </a:cubicBezTo>
                  <a:cubicBezTo>
                    <a:pt x="2169" y="2762"/>
                    <a:pt x="2786" y="2146"/>
                    <a:pt x="2786" y="1393"/>
                  </a:cubicBezTo>
                  <a:cubicBezTo>
                    <a:pt x="2786" y="617"/>
                    <a:pt x="2169" y="0"/>
                    <a:pt x="13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7"/>
            <p:cNvSpPr/>
            <p:nvPr/>
          </p:nvSpPr>
          <p:spPr>
            <a:xfrm>
              <a:off x="7411092" y="536655"/>
              <a:ext cx="141922" cy="141339"/>
            </a:xfrm>
            <a:custGeom>
              <a:avLst/>
              <a:gdLst/>
              <a:ahLst/>
              <a:cxnLst/>
              <a:rect l="l" t="t" r="r" b="b"/>
              <a:pathLst>
                <a:path w="5593" h="5570" extrusionOk="0">
                  <a:moveTo>
                    <a:pt x="2808" y="0"/>
                  </a:moveTo>
                  <a:cubicBezTo>
                    <a:pt x="1255" y="0"/>
                    <a:pt x="0" y="1233"/>
                    <a:pt x="0" y="2785"/>
                  </a:cubicBezTo>
                  <a:cubicBezTo>
                    <a:pt x="0" y="4314"/>
                    <a:pt x="1255" y="5570"/>
                    <a:pt x="2808" y="5570"/>
                  </a:cubicBezTo>
                  <a:cubicBezTo>
                    <a:pt x="4337" y="5570"/>
                    <a:pt x="5592" y="4314"/>
                    <a:pt x="5592" y="2785"/>
                  </a:cubicBezTo>
                  <a:cubicBezTo>
                    <a:pt x="5592" y="1233"/>
                    <a:pt x="4337" y="0"/>
                    <a:pt x="28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7"/>
            <p:cNvSpPr/>
            <p:nvPr/>
          </p:nvSpPr>
          <p:spPr>
            <a:xfrm>
              <a:off x="9285340" y="1156972"/>
              <a:ext cx="141922" cy="141922"/>
            </a:xfrm>
            <a:custGeom>
              <a:avLst/>
              <a:gdLst/>
              <a:ahLst/>
              <a:cxnLst/>
              <a:rect l="l" t="t" r="r" b="b"/>
              <a:pathLst>
                <a:path w="5593" h="5593" extrusionOk="0">
                  <a:moveTo>
                    <a:pt x="2785" y="0"/>
                  </a:moveTo>
                  <a:cubicBezTo>
                    <a:pt x="1256" y="0"/>
                    <a:pt x="1" y="1256"/>
                    <a:pt x="1" y="2808"/>
                  </a:cubicBezTo>
                  <a:cubicBezTo>
                    <a:pt x="1" y="4337"/>
                    <a:pt x="1256" y="5592"/>
                    <a:pt x="2785" y="5592"/>
                  </a:cubicBezTo>
                  <a:cubicBezTo>
                    <a:pt x="4338" y="5592"/>
                    <a:pt x="5593" y="4337"/>
                    <a:pt x="5593" y="2808"/>
                  </a:cubicBezTo>
                  <a:cubicBezTo>
                    <a:pt x="5593" y="1256"/>
                    <a:pt x="4338" y="0"/>
                    <a:pt x="27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7"/>
            <p:cNvSpPr/>
            <p:nvPr/>
          </p:nvSpPr>
          <p:spPr>
            <a:xfrm>
              <a:off x="7145822" y="-69174"/>
              <a:ext cx="66051" cy="66051"/>
            </a:xfrm>
            <a:custGeom>
              <a:avLst/>
              <a:gdLst/>
              <a:ahLst/>
              <a:cxnLst/>
              <a:rect l="l" t="t" r="r" b="b"/>
              <a:pathLst>
                <a:path w="2603" h="2603" extrusionOk="0">
                  <a:moveTo>
                    <a:pt x="1301" y="0"/>
                  </a:moveTo>
                  <a:cubicBezTo>
                    <a:pt x="594" y="0"/>
                    <a:pt x="0" y="571"/>
                    <a:pt x="0" y="1301"/>
                  </a:cubicBezTo>
                  <a:cubicBezTo>
                    <a:pt x="0" y="2009"/>
                    <a:pt x="594" y="2602"/>
                    <a:pt x="1301" y="2602"/>
                  </a:cubicBezTo>
                  <a:cubicBezTo>
                    <a:pt x="2009" y="2602"/>
                    <a:pt x="2602" y="2009"/>
                    <a:pt x="2602" y="1301"/>
                  </a:cubicBezTo>
                  <a:cubicBezTo>
                    <a:pt x="2602" y="571"/>
                    <a:pt x="2009" y="0"/>
                    <a:pt x="13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7"/>
            <p:cNvSpPr/>
            <p:nvPr/>
          </p:nvSpPr>
          <p:spPr>
            <a:xfrm>
              <a:off x="7338672" y="-341397"/>
              <a:ext cx="145982" cy="146566"/>
            </a:xfrm>
            <a:custGeom>
              <a:avLst/>
              <a:gdLst/>
              <a:ahLst/>
              <a:cxnLst/>
              <a:rect l="l" t="t" r="r" b="b"/>
              <a:pathLst>
                <a:path w="5753" h="5776" extrusionOk="0">
                  <a:moveTo>
                    <a:pt x="2877" y="388"/>
                  </a:moveTo>
                  <a:cubicBezTo>
                    <a:pt x="4246" y="388"/>
                    <a:pt x="5388" y="1507"/>
                    <a:pt x="5388" y="2899"/>
                  </a:cubicBezTo>
                  <a:cubicBezTo>
                    <a:pt x="5388" y="4269"/>
                    <a:pt x="4246" y="5410"/>
                    <a:pt x="2877" y="5410"/>
                  </a:cubicBezTo>
                  <a:cubicBezTo>
                    <a:pt x="1485" y="5410"/>
                    <a:pt x="366" y="4269"/>
                    <a:pt x="366" y="2899"/>
                  </a:cubicBezTo>
                  <a:cubicBezTo>
                    <a:pt x="366" y="1507"/>
                    <a:pt x="1485" y="388"/>
                    <a:pt x="2877" y="388"/>
                  </a:cubicBezTo>
                  <a:close/>
                  <a:moveTo>
                    <a:pt x="2877" y="0"/>
                  </a:moveTo>
                  <a:cubicBezTo>
                    <a:pt x="1279" y="0"/>
                    <a:pt x="1" y="1301"/>
                    <a:pt x="1" y="2899"/>
                  </a:cubicBezTo>
                  <a:cubicBezTo>
                    <a:pt x="1" y="4497"/>
                    <a:pt x="1279" y="5775"/>
                    <a:pt x="2877" y="5775"/>
                  </a:cubicBezTo>
                  <a:cubicBezTo>
                    <a:pt x="4475" y="5775"/>
                    <a:pt x="5753" y="4497"/>
                    <a:pt x="5753" y="2899"/>
                  </a:cubicBezTo>
                  <a:cubicBezTo>
                    <a:pt x="5753" y="1301"/>
                    <a:pt x="4475" y="0"/>
                    <a:pt x="28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7"/>
            <p:cNvSpPr/>
            <p:nvPr/>
          </p:nvSpPr>
          <p:spPr>
            <a:xfrm>
              <a:off x="7364174" y="-315336"/>
              <a:ext cx="95004" cy="94446"/>
            </a:xfrm>
            <a:custGeom>
              <a:avLst/>
              <a:gdLst/>
              <a:ahLst/>
              <a:cxnLst/>
              <a:rect l="l" t="t" r="r" b="b"/>
              <a:pathLst>
                <a:path w="3744" h="3722" extrusionOk="0">
                  <a:moveTo>
                    <a:pt x="1872" y="0"/>
                  </a:moveTo>
                  <a:cubicBezTo>
                    <a:pt x="845" y="0"/>
                    <a:pt x="0" y="845"/>
                    <a:pt x="0" y="1872"/>
                  </a:cubicBezTo>
                  <a:cubicBezTo>
                    <a:pt x="0" y="2899"/>
                    <a:pt x="845" y="3721"/>
                    <a:pt x="1872" y="3721"/>
                  </a:cubicBezTo>
                  <a:cubicBezTo>
                    <a:pt x="2899" y="3721"/>
                    <a:pt x="3744" y="2899"/>
                    <a:pt x="3744" y="1872"/>
                  </a:cubicBezTo>
                  <a:cubicBezTo>
                    <a:pt x="3744" y="845"/>
                    <a:pt x="2899" y="0"/>
                    <a:pt x="18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7"/>
            <p:cNvSpPr/>
            <p:nvPr/>
          </p:nvSpPr>
          <p:spPr>
            <a:xfrm>
              <a:off x="5743599" y="-296229"/>
              <a:ext cx="107742" cy="107768"/>
            </a:xfrm>
            <a:custGeom>
              <a:avLst/>
              <a:gdLst/>
              <a:ahLst/>
              <a:cxnLst/>
              <a:rect l="l" t="t" r="r" b="b"/>
              <a:pathLst>
                <a:path w="4246" h="4247" extrusionOk="0">
                  <a:moveTo>
                    <a:pt x="2123" y="1"/>
                  </a:moveTo>
                  <a:cubicBezTo>
                    <a:pt x="959" y="1"/>
                    <a:pt x="0" y="937"/>
                    <a:pt x="0" y="2123"/>
                  </a:cubicBezTo>
                  <a:cubicBezTo>
                    <a:pt x="0" y="3288"/>
                    <a:pt x="959" y="4246"/>
                    <a:pt x="2123" y="4246"/>
                  </a:cubicBezTo>
                  <a:cubicBezTo>
                    <a:pt x="3310" y="4246"/>
                    <a:pt x="4246" y="3288"/>
                    <a:pt x="4246" y="2123"/>
                  </a:cubicBezTo>
                  <a:cubicBezTo>
                    <a:pt x="4246" y="937"/>
                    <a:pt x="3310"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7"/>
            <p:cNvSpPr/>
            <p:nvPr/>
          </p:nvSpPr>
          <p:spPr>
            <a:xfrm>
              <a:off x="5430243" y="-296229"/>
              <a:ext cx="107768" cy="107768"/>
            </a:xfrm>
            <a:custGeom>
              <a:avLst/>
              <a:gdLst/>
              <a:ahLst/>
              <a:cxnLst/>
              <a:rect l="l" t="t" r="r" b="b"/>
              <a:pathLst>
                <a:path w="4247" h="4247" extrusionOk="0">
                  <a:moveTo>
                    <a:pt x="2123" y="1"/>
                  </a:moveTo>
                  <a:cubicBezTo>
                    <a:pt x="936" y="1"/>
                    <a:pt x="1" y="937"/>
                    <a:pt x="1" y="2123"/>
                  </a:cubicBezTo>
                  <a:cubicBezTo>
                    <a:pt x="1" y="3288"/>
                    <a:pt x="936" y="4246"/>
                    <a:pt x="2123" y="4246"/>
                  </a:cubicBezTo>
                  <a:cubicBezTo>
                    <a:pt x="3287" y="4246"/>
                    <a:pt x="4246" y="3288"/>
                    <a:pt x="4246" y="2123"/>
                  </a:cubicBezTo>
                  <a:cubicBezTo>
                    <a:pt x="4246" y="937"/>
                    <a:pt x="3287"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7"/>
            <p:cNvSpPr/>
            <p:nvPr/>
          </p:nvSpPr>
          <p:spPr>
            <a:xfrm>
              <a:off x="4743317" y="-91199"/>
              <a:ext cx="107768" cy="107768"/>
            </a:xfrm>
            <a:custGeom>
              <a:avLst/>
              <a:gdLst/>
              <a:ahLst/>
              <a:cxnLst/>
              <a:rect l="l" t="t" r="r" b="b"/>
              <a:pathLst>
                <a:path w="4247" h="4247" extrusionOk="0">
                  <a:moveTo>
                    <a:pt x="2123" y="1"/>
                  </a:moveTo>
                  <a:cubicBezTo>
                    <a:pt x="959" y="1"/>
                    <a:pt x="1" y="960"/>
                    <a:pt x="1" y="2124"/>
                  </a:cubicBezTo>
                  <a:cubicBezTo>
                    <a:pt x="1" y="3311"/>
                    <a:pt x="959" y="4246"/>
                    <a:pt x="2123" y="4246"/>
                  </a:cubicBezTo>
                  <a:cubicBezTo>
                    <a:pt x="3310" y="4246"/>
                    <a:pt x="4246" y="3311"/>
                    <a:pt x="4246" y="2124"/>
                  </a:cubicBezTo>
                  <a:cubicBezTo>
                    <a:pt x="4246" y="960"/>
                    <a:pt x="3310"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7"/>
            <p:cNvSpPr/>
            <p:nvPr/>
          </p:nvSpPr>
          <p:spPr>
            <a:xfrm>
              <a:off x="4288089" y="-539474"/>
              <a:ext cx="107742" cy="107742"/>
            </a:xfrm>
            <a:custGeom>
              <a:avLst/>
              <a:gdLst/>
              <a:ahLst/>
              <a:cxnLst/>
              <a:rect l="l" t="t" r="r" b="b"/>
              <a:pathLst>
                <a:path w="4246" h="4246" extrusionOk="0">
                  <a:moveTo>
                    <a:pt x="2123" y="0"/>
                  </a:moveTo>
                  <a:cubicBezTo>
                    <a:pt x="959" y="0"/>
                    <a:pt x="0" y="936"/>
                    <a:pt x="0" y="2123"/>
                  </a:cubicBezTo>
                  <a:cubicBezTo>
                    <a:pt x="0" y="3287"/>
                    <a:pt x="959" y="4246"/>
                    <a:pt x="2123" y="4246"/>
                  </a:cubicBezTo>
                  <a:cubicBezTo>
                    <a:pt x="3287" y="4246"/>
                    <a:pt x="4246" y="3287"/>
                    <a:pt x="4246" y="2123"/>
                  </a:cubicBezTo>
                  <a:cubicBezTo>
                    <a:pt x="4246" y="936"/>
                    <a:pt x="3287"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7"/>
            <p:cNvSpPr/>
            <p:nvPr/>
          </p:nvSpPr>
          <p:spPr>
            <a:xfrm>
              <a:off x="7000423" y="-678478"/>
              <a:ext cx="73588" cy="74146"/>
            </a:xfrm>
            <a:custGeom>
              <a:avLst/>
              <a:gdLst/>
              <a:ahLst/>
              <a:cxnLst/>
              <a:rect l="l" t="t" r="r" b="b"/>
              <a:pathLst>
                <a:path w="2900" h="2922" extrusionOk="0">
                  <a:moveTo>
                    <a:pt x="1462" y="0"/>
                  </a:moveTo>
                  <a:cubicBezTo>
                    <a:pt x="640" y="0"/>
                    <a:pt x="1" y="639"/>
                    <a:pt x="1" y="1461"/>
                  </a:cubicBezTo>
                  <a:cubicBezTo>
                    <a:pt x="1" y="2260"/>
                    <a:pt x="640" y="2922"/>
                    <a:pt x="1462" y="2922"/>
                  </a:cubicBezTo>
                  <a:cubicBezTo>
                    <a:pt x="2261" y="2922"/>
                    <a:pt x="2900" y="2260"/>
                    <a:pt x="2900" y="1461"/>
                  </a:cubicBezTo>
                  <a:cubicBezTo>
                    <a:pt x="2900" y="639"/>
                    <a:pt x="2261" y="0"/>
                    <a:pt x="14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7"/>
            <p:cNvSpPr/>
            <p:nvPr/>
          </p:nvSpPr>
          <p:spPr>
            <a:xfrm>
              <a:off x="5041600" y="-500092"/>
              <a:ext cx="74171" cy="74146"/>
            </a:xfrm>
            <a:custGeom>
              <a:avLst/>
              <a:gdLst/>
              <a:ahLst/>
              <a:cxnLst/>
              <a:rect l="l" t="t" r="r" b="b"/>
              <a:pathLst>
                <a:path w="2923" h="2922" extrusionOk="0">
                  <a:moveTo>
                    <a:pt x="1462" y="0"/>
                  </a:moveTo>
                  <a:cubicBezTo>
                    <a:pt x="640" y="0"/>
                    <a:pt x="1" y="662"/>
                    <a:pt x="1" y="1461"/>
                  </a:cubicBezTo>
                  <a:cubicBezTo>
                    <a:pt x="1" y="2260"/>
                    <a:pt x="640" y="2922"/>
                    <a:pt x="1462" y="2922"/>
                  </a:cubicBezTo>
                  <a:cubicBezTo>
                    <a:pt x="2260" y="2922"/>
                    <a:pt x="2922" y="2260"/>
                    <a:pt x="2922" y="1461"/>
                  </a:cubicBezTo>
                  <a:cubicBezTo>
                    <a:pt x="2922" y="662"/>
                    <a:pt x="2260" y="0"/>
                    <a:pt x="14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7"/>
            <p:cNvSpPr/>
            <p:nvPr/>
          </p:nvSpPr>
          <p:spPr>
            <a:xfrm>
              <a:off x="8632010" y="121240"/>
              <a:ext cx="2335337" cy="717199"/>
            </a:xfrm>
            <a:custGeom>
              <a:avLst/>
              <a:gdLst/>
              <a:ahLst/>
              <a:cxnLst/>
              <a:rect l="l" t="t" r="r" b="b"/>
              <a:pathLst>
                <a:path w="92033" h="28264" extrusionOk="0">
                  <a:moveTo>
                    <a:pt x="206" y="0"/>
                  </a:moveTo>
                  <a:cubicBezTo>
                    <a:pt x="155" y="0"/>
                    <a:pt x="104" y="17"/>
                    <a:pt x="69" y="51"/>
                  </a:cubicBezTo>
                  <a:cubicBezTo>
                    <a:pt x="1" y="120"/>
                    <a:pt x="1" y="234"/>
                    <a:pt x="69" y="325"/>
                  </a:cubicBezTo>
                  <a:lnTo>
                    <a:pt x="28007" y="28263"/>
                  </a:lnTo>
                  <a:lnTo>
                    <a:pt x="91850" y="28263"/>
                  </a:lnTo>
                  <a:cubicBezTo>
                    <a:pt x="91941" y="28263"/>
                    <a:pt x="92032" y="28172"/>
                    <a:pt x="92032" y="28058"/>
                  </a:cubicBezTo>
                  <a:cubicBezTo>
                    <a:pt x="92032" y="27967"/>
                    <a:pt x="91941" y="27875"/>
                    <a:pt x="91850" y="27875"/>
                  </a:cubicBezTo>
                  <a:lnTo>
                    <a:pt x="28167" y="27875"/>
                  </a:lnTo>
                  <a:lnTo>
                    <a:pt x="343" y="51"/>
                  </a:lnTo>
                  <a:cubicBezTo>
                    <a:pt x="309" y="17"/>
                    <a:pt x="258" y="0"/>
                    <a:pt x="2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7"/>
            <p:cNvSpPr/>
            <p:nvPr/>
          </p:nvSpPr>
          <p:spPr>
            <a:xfrm>
              <a:off x="7355470" y="170595"/>
              <a:ext cx="151793" cy="94446"/>
            </a:xfrm>
            <a:custGeom>
              <a:avLst/>
              <a:gdLst/>
              <a:ahLst/>
              <a:cxnLst/>
              <a:rect l="l" t="t" r="r" b="b"/>
              <a:pathLst>
                <a:path w="5982" h="3722" extrusionOk="0">
                  <a:moveTo>
                    <a:pt x="1" y="1"/>
                  </a:moveTo>
                  <a:lnTo>
                    <a:pt x="3607" y="3721"/>
                  </a:lnTo>
                  <a:lnTo>
                    <a:pt x="5981" y="3721"/>
                  </a:lnTo>
                  <a:lnTo>
                    <a:pt x="239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7"/>
            <p:cNvSpPr/>
            <p:nvPr/>
          </p:nvSpPr>
          <p:spPr>
            <a:xfrm>
              <a:off x="7469581" y="170595"/>
              <a:ext cx="151184" cy="94446"/>
            </a:xfrm>
            <a:custGeom>
              <a:avLst/>
              <a:gdLst/>
              <a:ahLst/>
              <a:cxnLst/>
              <a:rect l="l" t="t" r="r" b="b"/>
              <a:pathLst>
                <a:path w="5958" h="3722" extrusionOk="0">
                  <a:moveTo>
                    <a:pt x="0" y="1"/>
                  </a:moveTo>
                  <a:lnTo>
                    <a:pt x="3584" y="3721"/>
                  </a:lnTo>
                  <a:lnTo>
                    <a:pt x="5958"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7"/>
            <p:cNvSpPr/>
            <p:nvPr/>
          </p:nvSpPr>
          <p:spPr>
            <a:xfrm>
              <a:off x="7583109" y="170595"/>
              <a:ext cx="151768" cy="94446"/>
            </a:xfrm>
            <a:custGeom>
              <a:avLst/>
              <a:gdLst/>
              <a:ahLst/>
              <a:cxnLst/>
              <a:rect l="l" t="t" r="r" b="b"/>
              <a:pathLst>
                <a:path w="5981" h="3722" extrusionOk="0">
                  <a:moveTo>
                    <a:pt x="0" y="1"/>
                  </a:moveTo>
                  <a:lnTo>
                    <a:pt x="3584" y="3721"/>
                  </a:lnTo>
                  <a:lnTo>
                    <a:pt x="5980"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7"/>
            <p:cNvSpPr/>
            <p:nvPr/>
          </p:nvSpPr>
          <p:spPr>
            <a:xfrm>
              <a:off x="7697195" y="170595"/>
              <a:ext cx="151210" cy="94446"/>
            </a:xfrm>
            <a:custGeom>
              <a:avLst/>
              <a:gdLst/>
              <a:ahLst/>
              <a:cxnLst/>
              <a:rect l="l" t="t" r="r" b="b"/>
              <a:pathLst>
                <a:path w="5959" h="3722" extrusionOk="0">
                  <a:moveTo>
                    <a:pt x="1" y="1"/>
                  </a:moveTo>
                  <a:lnTo>
                    <a:pt x="3584" y="3721"/>
                  </a:lnTo>
                  <a:lnTo>
                    <a:pt x="5958" y="3721"/>
                  </a:lnTo>
                  <a:lnTo>
                    <a:pt x="23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7"/>
            <p:cNvSpPr/>
            <p:nvPr/>
          </p:nvSpPr>
          <p:spPr>
            <a:xfrm>
              <a:off x="7810723" y="170595"/>
              <a:ext cx="151184" cy="94446"/>
            </a:xfrm>
            <a:custGeom>
              <a:avLst/>
              <a:gdLst/>
              <a:ahLst/>
              <a:cxnLst/>
              <a:rect l="l" t="t" r="r" b="b"/>
              <a:pathLst>
                <a:path w="5958" h="3722" extrusionOk="0">
                  <a:moveTo>
                    <a:pt x="1" y="1"/>
                  </a:moveTo>
                  <a:lnTo>
                    <a:pt x="3584" y="3721"/>
                  </a:lnTo>
                  <a:lnTo>
                    <a:pt x="5958"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7"/>
            <p:cNvSpPr/>
            <p:nvPr/>
          </p:nvSpPr>
          <p:spPr>
            <a:xfrm>
              <a:off x="7924251" y="170595"/>
              <a:ext cx="151768" cy="94446"/>
            </a:xfrm>
            <a:custGeom>
              <a:avLst/>
              <a:gdLst/>
              <a:ahLst/>
              <a:cxnLst/>
              <a:rect l="l" t="t" r="r" b="b"/>
              <a:pathLst>
                <a:path w="5981" h="3722" extrusionOk="0">
                  <a:moveTo>
                    <a:pt x="0" y="1"/>
                  </a:moveTo>
                  <a:lnTo>
                    <a:pt x="3607" y="3721"/>
                  </a:lnTo>
                  <a:lnTo>
                    <a:pt x="5981" y="3721"/>
                  </a:lnTo>
                  <a:lnTo>
                    <a:pt x="23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7"/>
            <p:cNvSpPr/>
            <p:nvPr/>
          </p:nvSpPr>
          <p:spPr>
            <a:xfrm>
              <a:off x="8038337" y="170595"/>
              <a:ext cx="151210" cy="94446"/>
            </a:xfrm>
            <a:custGeom>
              <a:avLst/>
              <a:gdLst/>
              <a:ahLst/>
              <a:cxnLst/>
              <a:rect l="l" t="t" r="r" b="b"/>
              <a:pathLst>
                <a:path w="5959" h="3722" extrusionOk="0">
                  <a:moveTo>
                    <a:pt x="1" y="1"/>
                  </a:moveTo>
                  <a:lnTo>
                    <a:pt x="3584" y="3721"/>
                  </a:lnTo>
                  <a:lnTo>
                    <a:pt x="5958" y="3721"/>
                  </a:lnTo>
                  <a:lnTo>
                    <a:pt x="23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7"/>
            <p:cNvSpPr/>
            <p:nvPr/>
          </p:nvSpPr>
          <p:spPr>
            <a:xfrm>
              <a:off x="8151864" y="170595"/>
              <a:ext cx="151768" cy="94446"/>
            </a:xfrm>
            <a:custGeom>
              <a:avLst/>
              <a:gdLst/>
              <a:ahLst/>
              <a:cxnLst/>
              <a:rect l="l" t="t" r="r" b="b"/>
              <a:pathLst>
                <a:path w="5981" h="3722" extrusionOk="0">
                  <a:moveTo>
                    <a:pt x="1" y="1"/>
                  </a:moveTo>
                  <a:lnTo>
                    <a:pt x="3584" y="3721"/>
                  </a:lnTo>
                  <a:lnTo>
                    <a:pt x="5981"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7"/>
            <p:cNvSpPr/>
            <p:nvPr/>
          </p:nvSpPr>
          <p:spPr>
            <a:xfrm>
              <a:off x="6543445" y="958895"/>
              <a:ext cx="280952" cy="175519"/>
            </a:xfrm>
            <a:custGeom>
              <a:avLst/>
              <a:gdLst/>
              <a:ahLst/>
              <a:cxnLst/>
              <a:rect l="l" t="t" r="r" b="b"/>
              <a:pathLst>
                <a:path w="11072" h="6917" extrusionOk="0">
                  <a:moveTo>
                    <a:pt x="1" y="0"/>
                  </a:moveTo>
                  <a:lnTo>
                    <a:pt x="6666"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7"/>
            <p:cNvSpPr/>
            <p:nvPr/>
          </p:nvSpPr>
          <p:spPr>
            <a:xfrm>
              <a:off x="6754286" y="958895"/>
              <a:ext cx="280927" cy="175519"/>
            </a:xfrm>
            <a:custGeom>
              <a:avLst/>
              <a:gdLst/>
              <a:ahLst/>
              <a:cxnLst/>
              <a:rect l="l" t="t" r="r" b="b"/>
              <a:pathLst>
                <a:path w="11071" h="6917" extrusionOk="0">
                  <a:moveTo>
                    <a:pt x="0" y="0"/>
                  </a:moveTo>
                  <a:lnTo>
                    <a:pt x="6665" y="6916"/>
                  </a:lnTo>
                  <a:lnTo>
                    <a:pt x="11070" y="6916"/>
                  </a:lnTo>
                  <a:lnTo>
                    <a:pt x="44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7"/>
            <p:cNvSpPr/>
            <p:nvPr/>
          </p:nvSpPr>
          <p:spPr>
            <a:xfrm>
              <a:off x="6965101" y="958895"/>
              <a:ext cx="280927" cy="175519"/>
            </a:xfrm>
            <a:custGeom>
              <a:avLst/>
              <a:gdLst/>
              <a:ahLst/>
              <a:cxnLst/>
              <a:rect l="l" t="t" r="r" b="b"/>
              <a:pathLst>
                <a:path w="11071" h="6917" extrusionOk="0">
                  <a:moveTo>
                    <a:pt x="1" y="0"/>
                  </a:moveTo>
                  <a:lnTo>
                    <a:pt x="6666" y="6916"/>
                  </a:lnTo>
                  <a:lnTo>
                    <a:pt x="11071" y="6916"/>
                  </a:lnTo>
                  <a:lnTo>
                    <a:pt x="442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7"/>
            <p:cNvSpPr/>
            <p:nvPr/>
          </p:nvSpPr>
          <p:spPr>
            <a:xfrm>
              <a:off x="7176500" y="958895"/>
              <a:ext cx="280952" cy="175519"/>
            </a:xfrm>
            <a:custGeom>
              <a:avLst/>
              <a:gdLst/>
              <a:ahLst/>
              <a:cxnLst/>
              <a:rect l="l" t="t" r="r" b="b"/>
              <a:pathLst>
                <a:path w="11072" h="6917" extrusionOk="0">
                  <a:moveTo>
                    <a:pt x="1" y="0"/>
                  </a:moveTo>
                  <a:lnTo>
                    <a:pt x="6643"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7"/>
            <p:cNvSpPr/>
            <p:nvPr/>
          </p:nvSpPr>
          <p:spPr>
            <a:xfrm>
              <a:off x="7387341" y="958895"/>
              <a:ext cx="280927" cy="175519"/>
            </a:xfrm>
            <a:custGeom>
              <a:avLst/>
              <a:gdLst/>
              <a:ahLst/>
              <a:cxnLst/>
              <a:rect l="l" t="t" r="r" b="b"/>
              <a:pathLst>
                <a:path w="11071" h="6917" extrusionOk="0">
                  <a:moveTo>
                    <a:pt x="0" y="0"/>
                  </a:moveTo>
                  <a:lnTo>
                    <a:pt x="6665"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7"/>
            <p:cNvSpPr/>
            <p:nvPr/>
          </p:nvSpPr>
          <p:spPr>
            <a:xfrm>
              <a:off x="7598157" y="958895"/>
              <a:ext cx="280927" cy="175519"/>
            </a:xfrm>
            <a:custGeom>
              <a:avLst/>
              <a:gdLst/>
              <a:ahLst/>
              <a:cxnLst/>
              <a:rect l="l" t="t" r="r" b="b"/>
              <a:pathLst>
                <a:path w="11071" h="6917" extrusionOk="0">
                  <a:moveTo>
                    <a:pt x="1" y="0"/>
                  </a:moveTo>
                  <a:lnTo>
                    <a:pt x="6666"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9" name="Google Shape;529;p7"/>
            <p:cNvCxnSpPr/>
            <p:nvPr/>
          </p:nvCxnSpPr>
          <p:spPr>
            <a:xfrm rot="10800000">
              <a:off x="1697950" y="877825"/>
              <a:ext cx="2233200" cy="0"/>
            </a:xfrm>
            <a:prstGeom prst="straightConnector1">
              <a:avLst/>
            </a:prstGeom>
            <a:noFill/>
            <a:ln w="19050" cap="flat" cmpd="sng">
              <a:solidFill>
                <a:schemeClr val="accent2"/>
              </a:solidFill>
              <a:prstDash val="solid"/>
              <a:round/>
              <a:headEnd type="oval" w="med" len="med"/>
              <a:tailEnd type="none" w="med" len="med"/>
            </a:ln>
          </p:spPr>
        </p:cxnSp>
        <p:sp>
          <p:nvSpPr>
            <p:cNvPr id="530" name="Google Shape;530;p7"/>
            <p:cNvSpPr/>
            <p:nvPr/>
          </p:nvSpPr>
          <p:spPr>
            <a:xfrm>
              <a:off x="3748885" y="-197980"/>
              <a:ext cx="993913" cy="458755"/>
            </a:xfrm>
            <a:custGeom>
              <a:avLst/>
              <a:gdLst/>
              <a:ahLst/>
              <a:cxnLst/>
              <a:rect l="l" t="t" r="r" b="b"/>
              <a:pathLst>
                <a:path w="39169" h="18079" extrusionOk="0">
                  <a:moveTo>
                    <a:pt x="183" y="0"/>
                  </a:moveTo>
                  <a:cubicBezTo>
                    <a:pt x="92" y="0"/>
                    <a:pt x="1" y="92"/>
                    <a:pt x="1" y="206"/>
                  </a:cubicBezTo>
                  <a:cubicBezTo>
                    <a:pt x="1" y="297"/>
                    <a:pt x="92" y="388"/>
                    <a:pt x="183" y="388"/>
                  </a:cubicBezTo>
                  <a:lnTo>
                    <a:pt x="21182" y="388"/>
                  </a:lnTo>
                  <a:lnTo>
                    <a:pt x="38826" y="18010"/>
                  </a:lnTo>
                  <a:cubicBezTo>
                    <a:pt x="38849" y="18055"/>
                    <a:pt x="38895" y="18078"/>
                    <a:pt x="38940" y="18078"/>
                  </a:cubicBezTo>
                  <a:cubicBezTo>
                    <a:pt x="39009" y="18078"/>
                    <a:pt x="39055" y="18055"/>
                    <a:pt x="39077" y="18010"/>
                  </a:cubicBezTo>
                  <a:cubicBezTo>
                    <a:pt x="39169" y="17941"/>
                    <a:pt x="39169" y="17827"/>
                    <a:pt x="39077" y="17736"/>
                  </a:cubicBezTo>
                  <a:lnTo>
                    <a:pt x="2134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7"/>
            <p:cNvSpPr/>
            <p:nvPr/>
          </p:nvSpPr>
          <p:spPr>
            <a:xfrm>
              <a:off x="4708100" y="215949"/>
              <a:ext cx="69046" cy="69077"/>
            </a:xfrm>
            <a:custGeom>
              <a:avLst/>
              <a:gdLst/>
              <a:ahLst/>
              <a:cxnLst/>
              <a:rect l="l" t="t" r="r" b="b"/>
              <a:pathLst>
                <a:path w="4247" h="4247" extrusionOk="0">
                  <a:moveTo>
                    <a:pt x="2123" y="1"/>
                  </a:moveTo>
                  <a:cubicBezTo>
                    <a:pt x="959" y="1"/>
                    <a:pt x="1" y="960"/>
                    <a:pt x="1" y="2124"/>
                  </a:cubicBezTo>
                  <a:cubicBezTo>
                    <a:pt x="1" y="3311"/>
                    <a:pt x="959" y="4246"/>
                    <a:pt x="2123" y="4246"/>
                  </a:cubicBezTo>
                  <a:cubicBezTo>
                    <a:pt x="3310" y="4246"/>
                    <a:pt x="4246" y="3311"/>
                    <a:pt x="4246" y="2124"/>
                  </a:cubicBezTo>
                  <a:cubicBezTo>
                    <a:pt x="4246" y="960"/>
                    <a:pt x="3310"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2" name="Google Shape;532;p7"/>
            <p:cNvGrpSpPr/>
            <p:nvPr/>
          </p:nvGrpSpPr>
          <p:grpSpPr>
            <a:xfrm rot="-5400000" flipH="1">
              <a:off x="266770" y="647027"/>
              <a:ext cx="2094354" cy="800631"/>
              <a:chOff x="5593937" y="1366150"/>
              <a:chExt cx="1612903" cy="622575"/>
            </a:xfrm>
          </p:grpSpPr>
          <p:sp>
            <p:nvSpPr>
              <p:cNvPr id="533" name="Google Shape;533;p7"/>
              <p:cNvSpPr/>
              <p:nvPr/>
            </p:nvSpPr>
            <p:spPr>
              <a:xfrm>
                <a:off x="5593937" y="1408375"/>
                <a:ext cx="1529900" cy="580350"/>
              </a:xfrm>
              <a:custGeom>
                <a:avLst/>
                <a:gdLst/>
                <a:ahLst/>
                <a:cxnLst/>
                <a:rect l="l" t="t" r="r" b="b"/>
                <a:pathLst>
                  <a:path w="61196" h="23214" extrusionOk="0">
                    <a:moveTo>
                      <a:pt x="49121" y="0"/>
                    </a:moveTo>
                    <a:lnTo>
                      <a:pt x="26661" y="22460"/>
                    </a:lnTo>
                    <a:lnTo>
                      <a:pt x="389" y="22460"/>
                    </a:lnTo>
                    <a:cubicBezTo>
                      <a:pt x="161" y="22460"/>
                      <a:pt x="1" y="22620"/>
                      <a:pt x="1" y="22848"/>
                    </a:cubicBezTo>
                    <a:cubicBezTo>
                      <a:pt x="1" y="23054"/>
                      <a:pt x="161" y="23214"/>
                      <a:pt x="389" y="23214"/>
                    </a:cubicBezTo>
                    <a:lnTo>
                      <a:pt x="26980" y="23214"/>
                    </a:lnTo>
                    <a:lnTo>
                      <a:pt x="49441" y="776"/>
                    </a:lnTo>
                    <a:lnTo>
                      <a:pt x="60808" y="776"/>
                    </a:lnTo>
                    <a:cubicBezTo>
                      <a:pt x="61013" y="776"/>
                      <a:pt x="61196" y="594"/>
                      <a:pt x="61196" y="388"/>
                    </a:cubicBezTo>
                    <a:cubicBezTo>
                      <a:pt x="61196" y="183"/>
                      <a:pt x="61013" y="0"/>
                      <a:pt x="6080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7"/>
              <p:cNvSpPr/>
              <p:nvPr/>
            </p:nvSpPr>
            <p:spPr>
              <a:xfrm>
                <a:off x="7100690" y="1366150"/>
                <a:ext cx="106150" cy="106150"/>
              </a:xfrm>
              <a:custGeom>
                <a:avLst/>
                <a:gdLst/>
                <a:ahLst/>
                <a:cxnLst/>
                <a:rect l="l" t="t" r="r" b="b"/>
                <a:pathLst>
                  <a:path w="4246" h="4246" extrusionOk="0">
                    <a:moveTo>
                      <a:pt x="2123" y="0"/>
                    </a:moveTo>
                    <a:cubicBezTo>
                      <a:pt x="936" y="0"/>
                      <a:pt x="0" y="959"/>
                      <a:pt x="0" y="2123"/>
                    </a:cubicBezTo>
                    <a:cubicBezTo>
                      <a:pt x="0" y="3310"/>
                      <a:pt x="936" y="4246"/>
                      <a:pt x="2123" y="4246"/>
                    </a:cubicBezTo>
                    <a:cubicBezTo>
                      <a:pt x="3287" y="4246"/>
                      <a:pt x="4246" y="3310"/>
                      <a:pt x="4246" y="2123"/>
                    </a:cubicBezTo>
                    <a:cubicBezTo>
                      <a:pt x="4246" y="959"/>
                      <a:pt x="3287" y="0"/>
                      <a:pt x="21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35" name="Google Shape;535;p7"/>
          <p:cNvSpPr/>
          <p:nvPr/>
        </p:nvSpPr>
        <p:spPr>
          <a:xfrm rot="10800000" flipH="1">
            <a:off x="-3890200" y="6349394"/>
            <a:ext cx="74171" cy="74146"/>
          </a:xfrm>
          <a:custGeom>
            <a:avLst/>
            <a:gdLst/>
            <a:ahLst/>
            <a:cxnLst/>
            <a:rect l="l" t="t" r="r" b="b"/>
            <a:pathLst>
              <a:path w="2923" h="2922" extrusionOk="0">
                <a:moveTo>
                  <a:pt x="1462" y="0"/>
                </a:moveTo>
                <a:cubicBezTo>
                  <a:pt x="640" y="0"/>
                  <a:pt x="1" y="662"/>
                  <a:pt x="1" y="1461"/>
                </a:cubicBezTo>
                <a:cubicBezTo>
                  <a:pt x="1" y="2260"/>
                  <a:pt x="640" y="2922"/>
                  <a:pt x="1462" y="2922"/>
                </a:cubicBezTo>
                <a:cubicBezTo>
                  <a:pt x="2260" y="2922"/>
                  <a:pt x="2922" y="2260"/>
                  <a:pt x="2922" y="1461"/>
                </a:cubicBezTo>
                <a:cubicBezTo>
                  <a:pt x="2922" y="662"/>
                  <a:pt x="2260" y="0"/>
                  <a:pt x="14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6" name="Google Shape;536;p7"/>
          <p:cNvGrpSpPr/>
          <p:nvPr/>
        </p:nvGrpSpPr>
        <p:grpSpPr>
          <a:xfrm>
            <a:off x="3690957" y="4568872"/>
            <a:ext cx="881035" cy="290677"/>
            <a:chOff x="3690957" y="4568872"/>
            <a:chExt cx="881035" cy="290677"/>
          </a:xfrm>
        </p:grpSpPr>
        <p:sp>
          <p:nvSpPr>
            <p:cNvPr id="537" name="Google Shape;537;p7"/>
            <p:cNvSpPr/>
            <p:nvPr/>
          </p:nvSpPr>
          <p:spPr>
            <a:xfrm>
              <a:off x="3690957" y="4568872"/>
              <a:ext cx="148483" cy="290677"/>
            </a:xfrm>
            <a:custGeom>
              <a:avLst/>
              <a:gdLst/>
              <a:ahLst/>
              <a:cxnLst/>
              <a:rect l="l" t="t" r="r" b="b"/>
              <a:pathLst>
                <a:path w="1204" h="2357" fill="none" extrusionOk="0">
                  <a:moveTo>
                    <a:pt x="0" y="0"/>
                  </a:moveTo>
                  <a:lnTo>
                    <a:pt x="1203" y="1178"/>
                  </a:lnTo>
                  <a:lnTo>
                    <a:pt x="0" y="2356"/>
                  </a:lnTo>
                </a:path>
              </a:pathLst>
            </a:custGeom>
            <a:noFill/>
            <a:ln w="19050" cap="flat" cmpd="sng">
              <a:solidFill>
                <a:schemeClr val="accent5"/>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7"/>
            <p:cNvSpPr/>
            <p:nvPr/>
          </p:nvSpPr>
          <p:spPr>
            <a:xfrm>
              <a:off x="3839318" y="4568872"/>
              <a:ext cx="145400" cy="290677"/>
            </a:xfrm>
            <a:custGeom>
              <a:avLst/>
              <a:gdLst/>
              <a:ahLst/>
              <a:cxnLst/>
              <a:rect l="l" t="t" r="r" b="b"/>
              <a:pathLst>
                <a:path w="1179" h="2357" fill="none" extrusionOk="0">
                  <a:moveTo>
                    <a:pt x="0" y="0"/>
                  </a:moveTo>
                  <a:lnTo>
                    <a:pt x="1178" y="1178"/>
                  </a:lnTo>
                  <a:lnTo>
                    <a:pt x="0" y="2356"/>
                  </a:lnTo>
                </a:path>
              </a:pathLst>
            </a:custGeom>
            <a:noFill/>
            <a:ln w="19050" cap="flat" cmpd="sng">
              <a:solidFill>
                <a:schemeClr val="accent5"/>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7"/>
            <p:cNvSpPr/>
            <p:nvPr/>
          </p:nvSpPr>
          <p:spPr>
            <a:xfrm>
              <a:off x="3984595" y="4568872"/>
              <a:ext cx="148483" cy="290677"/>
            </a:xfrm>
            <a:custGeom>
              <a:avLst/>
              <a:gdLst/>
              <a:ahLst/>
              <a:cxnLst/>
              <a:rect l="l" t="t" r="r" b="b"/>
              <a:pathLst>
                <a:path w="1204" h="2357" fill="none" extrusionOk="0">
                  <a:moveTo>
                    <a:pt x="0" y="0"/>
                  </a:moveTo>
                  <a:lnTo>
                    <a:pt x="1203" y="1178"/>
                  </a:lnTo>
                  <a:lnTo>
                    <a:pt x="0" y="2356"/>
                  </a:lnTo>
                </a:path>
              </a:pathLst>
            </a:custGeom>
            <a:noFill/>
            <a:ln w="19050" cap="flat" cmpd="sng">
              <a:solidFill>
                <a:schemeClr val="accent5"/>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7"/>
            <p:cNvSpPr/>
            <p:nvPr/>
          </p:nvSpPr>
          <p:spPr>
            <a:xfrm>
              <a:off x="4132955" y="4568872"/>
              <a:ext cx="145400" cy="290677"/>
            </a:xfrm>
            <a:custGeom>
              <a:avLst/>
              <a:gdLst/>
              <a:ahLst/>
              <a:cxnLst/>
              <a:rect l="l" t="t" r="r" b="b"/>
              <a:pathLst>
                <a:path w="1179" h="2357" fill="none" extrusionOk="0">
                  <a:moveTo>
                    <a:pt x="0" y="0"/>
                  </a:moveTo>
                  <a:lnTo>
                    <a:pt x="1178" y="1178"/>
                  </a:lnTo>
                  <a:lnTo>
                    <a:pt x="0" y="2356"/>
                  </a:lnTo>
                </a:path>
              </a:pathLst>
            </a:custGeom>
            <a:noFill/>
            <a:ln w="19050" cap="flat" cmpd="sng">
              <a:solidFill>
                <a:schemeClr val="accent5"/>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7"/>
            <p:cNvSpPr/>
            <p:nvPr/>
          </p:nvSpPr>
          <p:spPr>
            <a:xfrm>
              <a:off x="4278232" y="4568872"/>
              <a:ext cx="148483" cy="290677"/>
            </a:xfrm>
            <a:custGeom>
              <a:avLst/>
              <a:gdLst/>
              <a:ahLst/>
              <a:cxnLst/>
              <a:rect l="l" t="t" r="r" b="b"/>
              <a:pathLst>
                <a:path w="1204" h="2357" fill="none" extrusionOk="0">
                  <a:moveTo>
                    <a:pt x="0" y="0"/>
                  </a:moveTo>
                  <a:lnTo>
                    <a:pt x="1203" y="1178"/>
                  </a:lnTo>
                  <a:lnTo>
                    <a:pt x="0" y="2356"/>
                  </a:lnTo>
                </a:path>
              </a:pathLst>
            </a:custGeom>
            <a:noFill/>
            <a:ln w="19050" cap="flat" cmpd="sng">
              <a:solidFill>
                <a:schemeClr val="accent5"/>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7"/>
            <p:cNvSpPr/>
            <p:nvPr/>
          </p:nvSpPr>
          <p:spPr>
            <a:xfrm>
              <a:off x="4426592" y="4568872"/>
              <a:ext cx="145400" cy="290677"/>
            </a:xfrm>
            <a:custGeom>
              <a:avLst/>
              <a:gdLst/>
              <a:ahLst/>
              <a:cxnLst/>
              <a:rect l="l" t="t" r="r" b="b"/>
              <a:pathLst>
                <a:path w="1179" h="2357" fill="none" extrusionOk="0">
                  <a:moveTo>
                    <a:pt x="0" y="0"/>
                  </a:moveTo>
                  <a:lnTo>
                    <a:pt x="1178" y="1178"/>
                  </a:lnTo>
                  <a:lnTo>
                    <a:pt x="0" y="2356"/>
                  </a:lnTo>
                </a:path>
              </a:pathLst>
            </a:custGeom>
            <a:noFill/>
            <a:ln w="19050" cap="flat" cmpd="sng">
              <a:solidFill>
                <a:schemeClr val="accent5"/>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543"/>
        <p:cNvGrpSpPr/>
        <p:nvPr/>
      </p:nvGrpSpPr>
      <p:grpSpPr>
        <a:xfrm>
          <a:off x="0" y="0"/>
          <a:ext cx="0" cy="0"/>
          <a:chOff x="0" y="0"/>
          <a:chExt cx="0" cy="0"/>
        </a:xfrm>
      </p:grpSpPr>
      <p:sp>
        <p:nvSpPr>
          <p:cNvPr id="544" name="Google Shape;544;p8"/>
          <p:cNvSpPr/>
          <p:nvPr/>
        </p:nvSpPr>
        <p:spPr>
          <a:xfrm>
            <a:off x="905550" y="1320600"/>
            <a:ext cx="7332900" cy="2502300"/>
          </a:xfrm>
          <a:prstGeom prst="rect">
            <a:avLst/>
          </a:prstGeom>
          <a:solidFill>
            <a:schemeClr val="lt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8"/>
          <p:cNvSpPr txBox="1">
            <a:spLocks noGrp="1"/>
          </p:cNvSpPr>
          <p:nvPr>
            <p:ph type="title"/>
          </p:nvPr>
        </p:nvSpPr>
        <p:spPr>
          <a:xfrm>
            <a:off x="1763250" y="1849800"/>
            <a:ext cx="5617500" cy="1443900"/>
          </a:xfrm>
          <a:prstGeom prst="rect">
            <a:avLst/>
          </a:prstGeom>
        </p:spPr>
        <p:txBody>
          <a:bodyPr spcFirstLastPara="1" wrap="square" lIns="0" tIns="0" rIns="0" bIns="0" anchor="ctr" anchorCtr="0">
            <a:noAutofit/>
          </a:bodyPr>
          <a:lstStyle>
            <a:lvl1pPr lvl="0">
              <a:spcBef>
                <a:spcPts val="0"/>
              </a:spcBef>
              <a:spcAft>
                <a:spcPts val="0"/>
              </a:spcAft>
              <a:buSzPts val="4800"/>
              <a:buNone/>
              <a:defRPr sz="72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11"/>
        <p:cNvGrpSpPr/>
        <p:nvPr/>
      </p:nvGrpSpPr>
      <p:grpSpPr>
        <a:xfrm>
          <a:off x="0" y="0"/>
          <a:ext cx="0" cy="0"/>
          <a:chOff x="0" y="0"/>
          <a:chExt cx="0" cy="0"/>
        </a:xfrm>
      </p:grpSpPr>
      <p:grpSp>
        <p:nvGrpSpPr>
          <p:cNvPr id="712" name="Google Shape;712;p10"/>
          <p:cNvGrpSpPr/>
          <p:nvPr/>
        </p:nvGrpSpPr>
        <p:grpSpPr>
          <a:xfrm flipH="1">
            <a:off x="1510279" y="-831315"/>
            <a:ext cx="8377976" cy="1614718"/>
            <a:chOff x="-566246" y="-831315"/>
            <a:chExt cx="8377976" cy="1614718"/>
          </a:xfrm>
        </p:grpSpPr>
        <p:sp>
          <p:nvSpPr>
            <p:cNvPr id="713" name="Google Shape;713;p10"/>
            <p:cNvSpPr/>
            <p:nvPr/>
          </p:nvSpPr>
          <p:spPr>
            <a:xfrm rot="10800000">
              <a:off x="-178627" y="-831315"/>
              <a:ext cx="5711267" cy="1569921"/>
            </a:xfrm>
            <a:custGeom>
              <a:avLst/>
              <a:gdLst/>
              <a:ahLst/>
              <a:cxnLst/>
              <a:rect l="l" t="t" r="r" b="b"/>
              <a:pathLst>
                <a:path w="187670" h="51587" extrusionOk="0">
                  <a:moveTo>
                    <a:pt x="187453" y="1"/>
                  </a:moveTo>
                  <a:cubicBezTo>
                    <a:pt x="187407" y="1"/>
                    <a:pt x="187362" y="24"/>
                    <a:pt x="187327" y="69"/>
                  </a:cubicBezTo>
                  <a:lnTo>
                    <a:pt x="143594" y="43780"/>
                  </a:lnTo>
                  <a:lnTo>
                    <a:pt x="103992" y="43780"/>
                  </a:lnTo>
                  <a:lnTo>
                    <a:pt x="87444" y="27232"/>
                  </a:lnTo>
                  <a:lnTo>
                    <a:pt x="46838" y="27232"/>
                  </a:lnTo>
                  <a:lnTo>
                    <a:pt x="22871" y="51198"/>
                  </a:lnTo>
                  <a:lnTo>
                    <a:pt x="183" y="51198"/>
                  </a:lnTo>
                  <a:cubicBezTo>
                    <a:pt x="91" y="51198"/>
                    <a:pt x="0" y="51289"/>
                    <a:pt x="0" y="51403"/>
                  </a:cubicBezTo>
                  <a:cubicBezTo>
                    <a:pt x="0" y="51495"/>
                    <a:pt x="91" y="51586"/>
                    <a:pt x="183" y="51586"/>
                  </a:cubicBezTo>
                  <a:lnTo>
                    <a:pt x="23031" y="51586"/>
                  </a:lnTo>
                  <a:lnTo>
                    <a:pt x="46997" y="27620"/>
                  </a:lnTo>
                  <a:lnTo>
                    <a:pt x="87284" y="27620"/>
                  </a:lnTo>
                  <a:lnTo>
                    <a:pt x="103833" y="44168"/>
                  </a:lnTo>
                  <a:lnTo>
                    <a:pt x="143754" y="44168"/>
                  </a:lnTo>
                  <a:lnTo>
                    <a:pt x="187579" y="321"/>
                  </a:lnTo>
                  <a:cubicBezTo>
                    <a:pt x="187670" y="252"/>
                    <a:pt x="187670" y="138"/>
                    <a:pt x="187579" y="69"/>
                  </a:cubicBezTo>
                  <a:cubicBezTo>
                    <a:pt x="187544" y="24"/>
                    <a:pt x="187499" y="1"/>
                    <a:pt x="18745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10"/>
            <p:cNvSpPr/>
            <p:nvPr/>
          </p:nvSpPr>
          <p:spPr>
            <a:xfrm rot="10800000">
              <a:off x="2097663" y="-149871"/>
              <a:ext cx="3817027" cy="933273"/>
            </a:xfrm>
            <a:custGeom>
              <a:avLst/>
              <a:gdLst/>
              <a:ahLst/>
              <a:cxnLst/>
              <a:rect l="l" t="t" r="r" b="b"/>
              <a:pathLst>
                <a:path w="125426" h="30667" extrusionOk="0">
                  <a:moveTo>
                    <a:pt x="125014" y="1"/>
                  </a:moveTo>
                  <a:cubicBezTo>
                    <a:pt x="124917" y="1"/>
                    <a:pt x="124820" y="35"/>
                    <a:pt x="124741" y="103"/>
                  </a:cubicBezTo>
                  <a:lnTo>
                    <a:pt x="111936" y="12931"/>
                  </a:lnTo>
                  <a:lnTo>
                    <a:pt x="47020" y="12931"/>
                  </a:lnTo>
                  <a:lnTo>
                    <a:pt x="30016" y="29913"/>
                  </a:lnTo>
                  <a:lnTo>
                    <a:pt x="388" y="29913"/>
                  </a:lnTo>
                  <a:cubicBezTo>
                    <a:pt x="160" y="29913"/>
                    <a:pt x="0" y="30073"/>
                    <a:pt x="0" y="30301"/>
                  </a:cubicBezTo>
                  <a:cubicBezTo>
                    <a:pt x="0" y="30507"/>
                    <a:pt x="160" y="30666"/>
                    <a:pt x="388" y="30666"/>
                  </a:cubicBezTo>
                  <a:lnTo>
                    <a:pt x="30335" y="30666"/>
                  </a:lnTo>
                  <a:lnTo>
                    <a:pt x="47340" y="13685"/>
                  </a:lnTo>
                  <a:lnTo>
                    <a:pt x="112255" y="13685"/>
                  </a:lnTo>
                  <a:lnTo>
                    <a:pt x="125288" y="651"/>
                  </a:lnTo>
                  <a:cubicBezTo>
                    <a:pt x="125425" y="514"/>
                    <a:pt x="125425" y="263"/>
                    <a:pt x="125288" y="103"/>
                  </a:cubicBezTo>
                  <a:cubicBezTo>
                    <a:pt x="125208" y="35"/>
                    <a:pt x="125111" y="1"/>
                    <a:pt x="1250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10"/>
            <p:cNvSpPr/>
            <p:nvPr/>
          </p:nvSpPr>
          <p:spPr>
            <a:xfrm rot="10800000">
              <a:off x="5347154" y="-352704"/>
              <a:ext cx="2464576" cy="481412"/>
            </a:xfrm>
            <a:custGeom>
              <a:avLst/>
              <a:gdLst/>
              <a:ahLst/>
              <a:cxnLst/>
              <a:rect l="l" t="t" r="r" b="b"/>
              <a:pathLst>
                <a:path w="80985" h="15819" extrusionOk="0">
                  <a:moveTo>
                    <a:pt x="206" y="1"/>
                  </a:moveTo>
                  <a:cubicBezTo>
                    <a:pt x="92" y="1"/>
                    <a:pt x="0" y="92"/>
                    <a:pt x="0" y="183"/>
                  </a:cubicBezTo>
                  <a:cubicBezTo>
                    <a:pt x="0" y="297"/>
                    <a:pt x="92" y="389"/>
                    <a:pt x="206" y="389"/>
                  </a:cubicBezTo>
                  <a:lnTo>
                    <a:pt x="37297" y="389"/>
                  </a:lnTo>
                  <a:lnTo>
                    <a:pt x="52750" y="15818"/>
                  </a:lnTo>
                  <a:lnTo>
                    <a:pt x="80779" y="15818"/>
                  </a:lnTo>
                  <a:cubicBezTo>
                    <a:pt x="80893" y="15818"/>
                    <a:pt x="80985" y="15727"/>
                    <a:pt x="80985" y="15636"/>
                  </a:cubicBezTo>
                  <a:cubicBezTo>
                    <a:pt x="80985" y="15522"/>
                    <a:pt x="80893" y="15430"/>
                    <a:pt x="80779" y="15430"/>
                  </a:cubicBezTo>
                  <a:lnTo>
                    <a:pt x="52909" y="15430"/>
                  </a:lnTo>
                  <a:lnTo>
                    <a:pt x="3745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10"/>
            <p:cNvSpPr/>
            <p:nvPr/>
          </p:nvSpPr>
          <p:spPr>
            <a:xfrm rot="10800000">
              <a:off x="5904951" y="-196402"/>
              <a:ext cx="115339" cy="115339"/>
            </a:xfrm>
            <a:custGeom>
              <a:avLst/>
              <a:gdLst/>
              <a:ahLst/>
              <a:cxnLst/>
              <a:rect l="l" t="t" r="r" b="b"/>
              <a:pathLst>
                <a:path w="3790" h="3790" extrusionOk="0">
                  <a:moveTo>
                    <a:pt x="1895" y="366"/>
                  </a:moveTo>
                  <a:cubicBezTo>
                    <a:pt x="2717" y="366"/>
                    <a:pt x="3402" y="1051"/>
                    <a:pt x="3402" y="1895"/>
                  </a:cubicBezTo>
                  <a:cubicBezTo>
                    <a:pt x="3402" y="2717"/>
                    <a:pt x="2717" y="3402"/>
                    <a:pt x="1895" y="3402"/>
                  </a:cubicBezTo>
                  <a:cubicBezTo>
                    <a:pt x="1051" y="3402"/>
                    <a:pt x="366" y="2717"/>
                    <a:pt x="366" y="1895"/>
                  </a:cubicBezTo>
                  <a:cubicBezTo>
                    <a:pt x="366" y="1051"/>
                    <a:pt x="1051" y="366"/>
                    <a:pt x="1895" y="366"/>
                  </a:cubicBezTo>
                  <a:close/>
                  <a:moveTo>
                    <a:pt x="1895" y="1"/>
                  </a:moveTo>
                  <a:cubicBezTo>
                    <a:pt x="845" y="1"/>
                    <a:pt x="1" y="845"/>
                    <a:pt x="1" y="1895"/>
                  </a:cubicBezTo>
                  <a:cubicBezTo>
                    <a:pt x="1" y="2922"/>
                    <a:pt x="845" y="3790"/>
                    <a:pt x="1895" y="3790"/>
                  </a:cubicBezTo>
                  <a:cubicBezTo>
                    <a:pt x="2922" y="3790"/>
                    <a:pt x="3790" y="2922"/>
                    <a:pt x="3790" y="1895"/>
                  </a:cubicBezTo>
                  <a:cubicBezTo>
                    <a:pt x="3790" y="845"/>
                    <a:pt x="2922" y="1"/>
                    <a:pt x="18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10"/>
            <p:cNvSpPr/>
            <p:nvPr/>
          </p:nvSpPr>
          <p:spPr>
            <a:xfrm rot="10800000">
              <a:off x="5926467" y="-174886"/>
              <a:ext cx="72977" cy="72977"/>
            </a:xfrm>
            <a:custGeom>
              <a:avLst/>
              <a:gdLst/>
              <a:ahLst/>
              <a:cxnLst/>
              <a:rect l="l" t="t" r="r" b="b"/>
              <a:pathLst>
                <a:path w="2398" h="2398" extrusionOk="0">
                  <a:moveTo>
                    <a:pt x="1210" y="1"/>
                  </a:moveTo>
                  <a:cubicBezTo>
                    <a:pt x="548" y="1"/>
                    <a:pt x="1" y="548"/>
                    <a:pt x="1" y="1210"/>
                  </a:cubicBezTo>
                  <a:cubicBezTo>
                    <a:pt x="1" y="1872"/>
                    <a:pt x="548" y="2397"/>
                    <a:pt x="1210" y="2397"/>
                  </a:cubicBezTo>
                  <a:cubicBezTo>
                    <a:pt x="1872" y="2397"/>
                    <a:pt x="2397" y="1872"/>
                    <a:pt x="2397" y="1210"/>
                  </a:cubicBezTo>
                  <a:cubicBezTo>
                    <a:pt x="2397" y="548"/>
                    <a:pt x="1872" y="1"/>
                    <a:pt x="12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10"/>
            <p:cNvSpPr/>
            <p:nvPr/>
          </p:nvSpPr>
          <p:spPr>
            <a:xfrm rot="10800000">
              <a:off x="1516950" y="116870"/>
              <a:ext cx="3646848" cy="11838"/>
            </a:xfrm>
            <a:custGeom>
              <a:avLst/>
              <a:gdLst/>
              <a:ahLst/>
              <a:cxnLst/>
              <a:rect l="l" t="t" r="r" b="b"/>
              <a:pathLst>
                <a:path w="119834" h="389" extrusionOk="0">
                  <a:moveTo>
                    <a:pt x="183" y="1"/>
                  </a:moveTo>
                  <a:cubicBezTo>
                    <a:pt x="69" y="1"/>
                    <a:pt x="0" y="92"/>
                    <a:pt x="0" y="183"/>
                  </a:cubicBezTo>
                  <a:cubicBezTo>
                    <a:pt x="0" y="297"/>
                    <a:pt x="69" y="389"/>
                    <a:pt x="183" y="389"/>
                  </a:cubicBezTo>
                  <a:lnTo>
                    <a:pt x="119628" y="389"/>
                  </a:lnTo>
                  <a:cubicBezTo>
                    <a:pt x="119742" y="389"/>
                    <a:pt x="119833" y="297"/>
                    <a:pt x="119833" y="183"/>
                  </a:cubicBezTo>
                  <a:cubicBezTo>
                    <a:pt x="119833" y="92"/>
                    <a:pt x="119742" y="1"/>
                    <a:pt x="11962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10"/>
            <p:cNvSpPr/>
            <p:nvPr/>
          </p:nvSpPr>
          <p:spPr>
            <a:xfrm rot="10800000">
              <a:off x="5146391" y="78677"/>
              <a:ext cx="88954" cy="88924"/>
            </a:xfrm>
            <a:custGeom>
              <a:avLst/>
              <a:gdLst/>
              <a:ahLst/>
              <a:cxnLst/>
              <a:rect l="l" t="t" r="r" b="b"/>
              <a:pathLst>
                <a:path w="2923" h="2922" extrusionOk="0">
                  <a:moveTo>
                    <a:pt x="1461" y="0"/>
                  </a:moveTo>
                  <a:cubicBezTo>
                    <a:pt x="640" y="0"/>
                    <a:pt x="0" y="662"/>
                    <a:pt x="0" y="1461"/>
                  </a:cubicBezTo>
                  <a:cubicBezTo>
                    <a:pt x="0" y="2283"/>
                    <a:pt x="640" y="2922"/>
                    <a:pt x="1461" y="2922"/>
                  </a:cubicBezTo>
                  <a:cubicBezTo>
                    <a:pt x="2260" y="2922"/>
                    <a:pt x="2922" y="2283"/>
                    <a:pt x="2922" y="1461"/>
                  </a:cubicBezTo>
                  <a:cubicBezTo>
                    <a:pt x="2922" y="662"/>
                    <a:pt x="2260" y="0"/>
                    <a:pt x="14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10"/>
            <p:cNvSpPr/>
            <p:nvPr/>
          </p:nvSpPr>
          <p:spPr>
            <a:xfrm rot="10800000">
              <a:off x="1478757" y="78677"/>
              <a:ext cx="88924" cy="88924"/>
            </a:xfrm>
            <a:custGeom>
              <a:avLst/>
              <a:gdLst/>
              <a:ahLst/>
              <a:cxnLst/>
              <a:rect l="l" t="t" r="r" b="b"/>
              <a:pathLst>
                <a:path w="2922" h="2922" extrusionOk="0">
                  <a:moveTo>
                    <a:pt x="1461" y="0"/>
                  </a:moveTo>
                  <a:cubicBezTo>
                    <a:pt x="662" y="0"/>
                    <a:pt x="0" y="662"/>
                    <a:pt x="0" y="1461"/>
                  </a:cubicBezTo>
                  <a:cubicBezTo>
                    <a:pt x="0" y="2283"/>
                    <a:pt x="662" y="2922"/>
                    <a:pt x="1461" y="2922"/>
                  </a:cubicBezTo>
                  <a:cubicBezTo>
                    <a:pt x="2283" y="2922"/>
                    <a:pt x="2922" y="2283"/>
                    <a:pt x="2922" y="1461"/>
                  </a:cubicBezTo>
                  <a:cubicBezTo>
                    <a:pt x="2922" y="662"/>
                    <a:pt x="2283" y="0"/>
                    <a:pt x="14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10"/>
            <p:cNvSpPr/>
            <p:nvPr/>
          </p:nvSpPr>
          <p:spPr>
            <a:xfrm rot="10800000">
              <a:off x="-398137" y="-606937"/>
              <a:ext cx="1361489" cy="1360302"/>
            </a:xfrm>
            <a:custGeom>
              <a:avLst/>
              <a:gdLst/>
              <a:ahLst/>
              <a:cxnLst/>
              <a:rect l="l" t="t" r="r" b="b"/>
              <a:pathLst>
                <a:path w="44738" h="44699" extrusionOk="0">
                  <a:moveTo>
                    <a:pt x="44532" y="1"/>
                  </a:moveTo>
                  <a:cubicBezTo>
                    <a:pt x="44481" y="1"/>
                    <a:pt x="44430" y="18"/>
                    <a:pt x="44395" y="52"/>
                  </a:cubicBezTo>
                  <a:lnTo>
                    <a:pt x="91" y="44356"/>
                  </a:lnTo>
                  <a:cubicBezTo>
                    <a:pt x="0" y="44447"/>
                    <a:pt x="0" y="44562"/>
                    <a:pt x="91" y="44630"/>
                  </a:cubicBezTo>
                  <a:cubicBezTo>
                    <a:pt x="114" y="44676"/>
                    <a:pt x="160" y="44699"/>
                    <a:pt x="228" y="44699"/>
                  </a:cubicBezTo>
                  <a:cubicBezTo>
                    <a:pt x="274" y="44699"/>
                    <a:pt x="320" y="44676"/>
                    <a:pt x="342" y="44630"/>
                  </a:cubicBezTo>
                  <a:lnTo>
                    <a:pt x="44669" y="326"/>
                  </a:lnTo>
                  <a:cubicBezTo>
                    <a:pt x="44738" y="258"/>
                    <a:pt x="44738" y="121"/>
                    <a:pt x="44669" y="52"/>
                  </a:cubicBezTo>
                  <a:cubicBezTo>
                    <a:pt x="44635" y="18"/>
                    <a:pt x="44584" y="1"/>
                    <a:pt x="4453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10"/>
            <p:cNvSpPr/>
            <p:nvPr/>
          </p:nvSpPr>
          <p:spPr>
            <a:xfrm rot="10800000">
              <a:off x="-566246" y="-681953"/>
              <a:ext cx="1361520" cy="1360272"/>
            </a:xfrm>
            <a:custGeom>
              <a:avLst/>
              <a:gdLst/>
              <a:ahLst/>
              <a:cxnLst/>
              <a:rect l="l" t="t" r="r" b="b"/>
              <a:pathLst>
                <a:path w="44739" h="44698" extrusionOk="0">
                  <a:moveTo>
                    <a:pt x="44522" y="0"/>
                  </a:moveTo>
                  <a:cubicBezTo>
                    <a:pt x="44476" y="0"/>
                    <a:pt x="44430" y="17"/>
                    <a:pt x="44396" y="51"/>
                  </a:cubicBezTo>
                  <a:lnTo>
                    <a:pt x="69" y="44378"/>
                  </a:lnTo>
                  <a:cubicBezTo>
                    <a:pt x="1" y="44447"/>
                    <a:pt x="1" y="44561"/>
                    <a:pt x="69" y="44629"/>
                  </a:cubicBezTo>
                  <a:cubicBezTo>
                    <a:pt x="115" y="44675"/>
                    <a:pt x="161" y="44698"/>
                    <a:pt x="206" y="44698"/>
                  </a:cubicBezTo>
                  <a:cubicBezTo>
                    <a:pt x="252" y="44698"/>
                    <a:pt x="298" y="44675"/>
                    <a:pt x="343" y="44629"/>
                  </a:cubicBezTo>
                  <a:lnTo>
                    <a:pt x="44647" y="325"/>
                  </a:lnTo>
                  <a:cubicBezTo>
                    <a:pt x="44738" y="257"/>
                    <a:pt x="44738" y="120"/>
                    <a:pt x="44647" y="51"/>
                  </a:cubicBezTo>
                  <a:cubicBezTo>
                    <a:pt x="44613" y="17"/>
                    <a:pt x="44567" y="0"/>
                    <a:pt x="445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10"/>
            <p:cNvSpPr/>
            <p:nvPr/>
          </p:nvSpPr>
          <p:spPr>
            <a:xfrm rot="10800000">
              <a:off x="161730" y="401657"/>
              <a:ext cx="336918" cy="210502"/>
            </a:xfrm>
            <a:custGeom>
              <a:avLst/>
              <a:gdLst/>
              <a:ahLst/>
              <a:cxnLst/>
              <a:rect l="l" t="t" r="r" b="b"/>
              <a:pathLst>
                <a:path w="11071" h="6917" extrusionOk="0">
                  <a:moveTo>
                    <a:pt x="6665" y="0"/>
                  </a:moveTo>
                  <a:lnTo>
                    <a:pt x="0" y="6916"/>
                  </a:lnTo>
                  <a:lnTo>
                    <a:pt x="4428" y="6916"/>
                  </a:lnTo>
                  <a:lnTo>
                    <a:pt x="110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10"/>
            <p:cNvSpPr/>
            <p:nvPr/>
          </p:nvSpPr>
          <p:spPr>
            <a:xfrm rot="10800000">
              <a:off x="414563" y="401657"/>
              <a:ext cx="336949" cy="210502"/>
            </a:xfrm>
            <a:custGeom>
              <a:avLst/>
              <a:gdLst/>
              <a:ahLst/>
              <a:cxnLst/>
              <a:rect l="l" t="t" r="r" b="b"/>
              <a:pathLst>
                <a:path w="11072" h="6917" extrusionOk="0">
                  <a:moveTo>
                    <a:pt x="6666"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10"/>
            <p:cNvSpPr/>
            <p:nvPr/>
          </p:nvSpPr>
          <p:spPr>
            <a:xfrm rot="10800000">
              <a:off x="667426" y="401657"/>
              <a:ext cx="336918" cy="210502"/>
            </a:xfrm>
            <a:custGeom>
              <a:avLst/>
              <a:gdLst/>
              <a:ahLst/>
              <a:cxnLst/>
              <a:rect l="l" t="t" r="r" b="b"/>
              <a:pathLst>
                <a:path w="11071" h="6917" extrusionOk="0">
                  <a:moveTo>
                    <a:pt x="6643" y="0"/>
                  </a:moveTo>
                  <a:lnTo>
                    <a:pt x="0"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10"/>
            <p:cNvSpPr/>
            <p:nvPr/>
          </p:nvSpPr>
          <p:spPr>
            <a:xfrm rot="10800000">
              <a:off x="920960" y="401657"/>
              <a:ext cx="336918" cy="210502"/>
            </a:xfrm>
            <a:custGeom>
              <a:avLst/>
              <a:gdLst/>
              <a:ahLst/>
              <a:cxnLst/>
              <a:rect l="l" t="t" r="r" b="b"/>
              <a:pathLst>
                <a:path w="11071" h="6917" extrusionOk="0">
                  <a:moveTo>
                    <a:pt x="6665" y="0"/>
                  </a:moveTo>
                  <a:lnTo>
                    <a:pt x="0" y="6916"/>
                  </a:lnTo>
                  <a:lnTo>
                    <a:pt x="4428" y="6916"/>
                  </a:lnTo>
                  <a:lnTo>
                    <a:pt x="110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10"/>
            <p:cNvSpPr/>
            <p:nvPr/>
          </p:nvSpPr>
          <p:spPr>
            <a:xfrm rot="10800000">
              <a:off x="1173823" y="401657"/>
              <a:ext cx="336918" cy="210502"/>
            </a:xfrm>
            <a:custGeom>
              <a:avLst/>
              <a:gdLst/>
              <a:ahLst/>
              <a:cxnLst/>
              <a:rect l="l" t="t" r="r" b="b"/>
              <a:pathLst>
                <a:path w="11071" h="6917" extrusionOk="0">
                  <a:moveTo>
                    <a:pt x="6666"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10"/>
            <p:cNvSpPr/>
            <p:nvPr/>
          </p:nvSpPr>
          <p:spPr>
            <a:xfrm rot="10800000">
              <a:off x="1426656" y="401657"/>
              <a:ext cx="336918" cy="210502"/>
            </a:xfrm>
            <a:custGeom>
              <a:avLst/>
              <a:gdLst/>
              <a:ahLst/>
              <a:cxnLst/>
              <a:rect l="l" t="t" r="r" b="b"/>
              <a:pathLst>
                <a:path w="11071" h="6917" extrusionOk="0">
                  <a:moveTo>
                    <a:pt x="6665" y="0"/>
                  </a:moveTo>
                  <a:lnTo>
                    <a:pt x="0"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10"/>
            <p:cNvSpPr/>
            <p:nvPr/>
          </p:nvSpPr>
          <p:spPr>
            <a:xfrm rot="10800000">
              <a:off x="1679490" y="401657"/>
              <a:ext cx="336949" cy="210502"/>
            </a:xfrm>
            <a:custGeom>
              <a:avLst/>
              <a:gdLst/>
              <a:ahLst/>
              <a:cxnLst/>
              <a:rect l="l" t="t" r="r" b="b"/>
              <a:pathLst>
                <a:path w="11072" h="6917" extrusionOk="0">
                  <a:moveTo>
                    <a:pt x="6643"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10"/>
            <p:cNvSpPr/>
            <p:nvPr/>
          </p:nvSpPr>
          <p:spPr>
            <a:xfrm rot="10800000">
              <a:off x="1933053" y="401657"/>
              <a:ext cx="336918" cy="210502"/>
            </a:xfrm>
            <a:custGeom>
              <a:avLst/>
              <a:gdLst/>
              <a:ahLst/>
              <a:cxnLst/>
              <a:rect l="l" t="t" r="r" b="b"/>
              <a:pathLst>
                <a:path w="11071" h="6917" extrusionOk="0">
                  <a:moveTo>
                    <a:pt x="6666" y="0"/>
                  </a:moveTo>
                  <a:lnTo>
                    <a:pt x="1" y="6916"/>
                  </a:lnTo>
                  <a:lnTo>
                    <a:pt x="4429"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10"/>
            <p:cNvSpPr/>
            <p:nvPr/>
          </p:nvSpPr>
          <p:spPr>
            <a:xfrm rot="10800000">
              <a:off x="1858707" y="-175586"/>
              <a:ext cx="174378" cy="188986"/>
            </a:xfrm>
            <a:custGeom>
              <a:avLst/>
              <a:gdLst/>
              <a:ahLst/>
              <a:cxnLst/>
              <a:rect l="l" t="t" r="r" b="b"/>
              <a:pathLst>
                <a:path w="5730" h="6210" extrusionOk="0">
                  <a:moveTo>
                    <a:pt x="0" y="1"/>
                  </a:moveTo>
                  <a:lnTo>
                    <a:pt x="3492" y="3265"/>
                  </a:lnTo>
                  <a:lnTo>
                    <a:pt x="365" y="6209"/>
                  </a:lnTo>
                  <a:lnTo>
                    <a:pt x="2602" y="6209"/>
                  </a:lnTo>
                  <a:lnTo>
                    <a:pt x="5729"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10"/>
            <p:cNvSpPr/>
            <p:nvPr/>
          </p:nvSpPr>
          <p:spPr>
            <a:xfrm rot="10800000">
              <a:off x="1751736" y="-175586"/>
              <a:ext cx="175078" cy="188986"/>
            </a:xfrm>
            <a:custGeom>
              <a:avLst/>
              <a:gdLst/>
              <a:ahLst/>
              <a:cxnLst/>
              <a:rect l="l" t="t" r="r" b="b"/>
              <a:pathLst>
                <a:path w="5753" h="6210" extrusionOk="0">
                  <a:moveTo>
                    <a:pt x="0" y="1"/>
                  </a:moveTo>
                  <a:lnTo>
                    <a:pt x="3493" y="3265"/>
                  </a:lnTo>
                  <a:lnTo>
                    <a:pt x="366" y="6209"/>
                  </a:lnTo>
                  <a:lnTo>
                    <a:pt x="2602"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10"/>
            <p:cNvSpPr/>
            <p:nvPr/>
          </p:nvSpPr>
          <p:spPr>
            <a:xfrm rot="10800000">
              <a:off x="1645466" y="-175586"/>
              <a:ext cx="175078" cy="188986"/>
            </a:xfrm>
            <a:custGeom>
              <a:avLst/>
              <a:gdLst/>
              <a:ahLst/>
              <a:cxnLst/>
              <a:rect l="l" t="t" r="r" b="b"/>
              <a:pathLst>
                <a:path w="5753" h="6210" extrusionOk="0">
                  <a:moveTo>
                    <a:pt x="1" y="1"/>
                  </a:moveTo>
                  <a:lnTo>
                    <a:pt x="3516" y="3265"/>
                  </a:lnTo>
                  <a:lnTo>
                    <a:pt x="366" y="6209"/>
                  </a:lnTo>
                  <a:lnTo>
                    <a:pt x="2603"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10"/>
            <p:cNvSpPr/>
            <p:nvPr/>
          </p:nvSpPr>
          <p:spPr>
            <a:xfrm rot="10800000">
              <a:off x="1539196" y="-175586"/>
              <a:ext cx="175078" cy="188986"/>
            </a:xfrm>
            <a:custGeom>
              <a:avLst/>
              <a:gdLst/>
              <a:ahLst/>
              <a:cxnLst/>
              <a:rect l="l" t="t" r="r" b="b"/>
              <a:pathLst>
                <a:path w="5753" h="6210" extrusionOk="0">
                  <a:moveTo>
                    <a:pt x="1" y="1"/>
                  </a:moveTo>
                  <a:lnTo>
                    <a:pt x="3516" y="3265"/>
                  </a:lnTo>
                  <a:lnTo>
                    <a:pt x="366" y="6209"/>
                  </a:lnTo>
                  <a:lnTo>
                    <a:pt x="2626"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10"/>
            <p:cNvSpPr/>
            <p:nvPr/>
          </p:nvSpPr>
          <p:spPr>
            <a:xfrm rot="10800000">
              <a:off x="1432895" y="-175586"/>
              <a:ext cx="175078" cy="188986"/>
            </a:xfrm>
            <a:custGeom>
              <a:avLst/>
              <a:gdLst/>
              <a:ahLst/>
              <a:cxnLst/>
              <a:rect l="l" t="t" r="r" b="b"/>
              <a:pathLst>
                <a:path w="5753" h="6210" extrusionOk="0">
                  <a:moveTo>
                    <a:pt x="0" y="1"/>
                  </a:moveTo>
                  <a:lnTo>
                    <a:pt x="3515" y="3265"/>
                  </a:lnTo>
                  <a:lnTo>
                    <a:pt x="388" y="6209"/>
                  </a:lnTo>
                  <a:lnTo>
                    <a:pt x="2625"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10"/>
            <p:cNvSpPr/>
            <p:nvPr/>
          </p:nvSpPr>
          <p:spPr>
            <a:xfrm rot="10800000">
              <a:off x="1326625" y="-175586"/>
              <a:ext cx="175078" cy="188986"/>
            </a:xfrm>
            <a:custGeom>
              <a:avLst/>
              <a:gdLst/>
              <a:ahLst/>
              <a:cxnLst/>
              <a:rect l="l" t="t" r="r" b="b"/>
              <a:pathLst>
                <a:path w="5753" h="6210" extrusionOk="0">
                  <a:moveTo>
                    <a:pt x="0" y="1"/>
                  </a:moveTo>
                  <a:lnTo>
                    <a:pt x="3516" y="3265"/>
                  </a:lnTo>
                  <a:lnTo>
                    <a:pt x="388" y="6209"/>
                  </a:lnTo>
                  <a:lnTo>
                    <a:pt x="2625"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10"/>
            <p:cNvSpPr/>
            <p:nvPr/>
          </p:nvSpPr>
          <p:spPr>
            <a:xfrm rot="10800000">
              <a:off x="1220355" y="-175586"/>
              <a:ext cx="175078" cy="188986"/>
            </a:xfrm>
            <a:custGeom>
              <a:avLst/>
              <a:gdLst/>
              <a:ahLst/>
              <a:cxnLst/>
              <a:rect l="l" t="t" r="r" b="b"/>
              <a:pathLst>
                <a:path w="5753" h="6210" extrusionOk="0">
                  <a:moveTo>
                    <a:pt x="1" y="1"/>
                  </a:moveTo>
                  <a:lnTo>
                    <a:pt x="3516" y="3265"/>
                  </a:lnTo>
                  <a:lnTo>
                    <a:pt x="389" y="6209"/>
                  </a:lnTo>
                  <a:lnTo>
                    <a:pt x="2626"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10"/>
            <p:cNvSpPr/>
            <p:nvPr/>
          </p:nvSpPr>
          <p:spPr>
            <a:xfrm rot="10800000">
              <a:off x="1114084" y="-175586"/>
              <a:ext cx="174378" cy="188986"/>
            </a:xfrm>
            <a:custGeom>
              <a:avLst/>
              <a:gdLst/>
              <a:ahLst/>
              <a:cxnLst/>
              <a:rect l="l" t="t" r="r" b="b"/>
              <a:pathLst>
                <a:path w="5730" h="6210" extrusionOk="0">
                  <a:moveTo>
                    <a:pt x="1" y="1"/>
                  </a:moveTo>
                  <a:lnTo>
                    <a:pt x="3493" y="3265"/>
                  </a:lnTo>
                  <a:lnTo>
                    <a:pt x="366" y="6209"/>
                  </a:lnTo>
                  <a:lnTo>
                    <a:pt x="2603" y="6209"/>
                  </a:lnTo>
                  <a:lnTo>
                    <a:pt x="5730"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10"/>
            <p:cNvSpPr/>
            <p:nvPr/>
          </p:nvSpPr>
          <p:spPr>
            <a:xfrm rot="10800000">
              <a:off x="1007784" y="-175586"/>
              <a:ext cx="174378" cy="188986"/>
            </a:xfrm>
            <a:custGeom>
              <a:avLst/>
              <a:gdLst/>
              <a:ahLst/>
              <a:cxnLst/>
              <a:rect l="l" t="t" r="r" b="b"/>
              <a:pathLst>
                <a:path w="5730" h="6210" extrusionOk="0">
                  <a:moveTo>
                    <a:pt x="0" y="1"/>
                  </a:moveTo>
                  <a:lnTo>
                    <a:pt x="3492" y="3265"/>
                  </a:lnTo>
                  <a:lnTo>
                    <a:pt x="365" y="6209"/>
                  </a:lnTo>
                  <a:lnTo>
                    <a:pt x="2602" y="6209"/>
                  </a:lnTo>
                  <a:lnTo>
                    <a:pt x="5729"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10"/>
            <p:cNvSpPr/>
            <p:nvPr/>
          </p:nvSpPr>
          <p:spPr>
            <a:xfrm rot="10800000">
              <a:off x="900813" y="-175586"/>
              <a:ext cx="175078" cy="188986"/>
            </a:xfrm>
            <a:custGeom>
              <a:avLst/>
              <a:gdLst/>
              <a:ahLst/>
              <a:cxnLst/>
              <a:rect l="l" t="t" r="r" b="b"/>
              <a:pathLst>
                <a:path w="5753" h="6210" extrusionOk="0">
                  <a:moveTo>
                    <a:pt x="0" y="1"/>
                  </a:moveTo>
                  <a:lnTo>
                    <a:pt x="3493" y="3265"/>
                  </a:lnTo>
                  <a:lnTo>
                    <a:pt x="366" y="6209"/>
                  </a:lnTo>
                  <a:lnTo>
                    <a:pt x="2602"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10"/>
            <p:cNvSpPr/>
            <p:nvPr/>
          </p:nvSpPr>
          <p:spPr>
            <a:xfrm rot="10800000">
              <a:off x="794543" y="-175586"/>
              <a:ext cx="175078" cy="188986"/>
            </a:xfrm>
            <a:custGeom>
              <a:avLst/>
              <a:gdLst/>
              <a:ahLst/>
              <a:cxnLst/>
              <a:rect l="l" t="t" r="r" b="b"/>
              <a:pathLst>
                <a:path w="5753" h="6210" extrusionOk="0">
                  <a:moveTo>
                    <a:pt x="1" y="1"/>
                  </a:moveTo>
                  <a:lnTo>
                    <a:pt x="3516" y="3265"/>
                  </a:lnTo>
                  <a:lnTo>
                    <a:pt x="366" y="6209"/>
                  </a:lnTo>
                  <a:lnTo>
                    <a:pt x="2603"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2" name="Google Shape;742;p10"/>
          <p:cNvSpPr txBox="1">
            <a:spLocks noGrp="1"/>
          </p:cNvSpPr>
          <p:nvPr>
            <p:ph type="title"/>
          </p:nvPr>
        </p:nvSpPr>
        <p:spPr>
          <a:xfrm>
            <a:off x="720000" y="461875"/>
            <a:ext cx="7704000" cy="488400"/>
          </a:xfrm>
          <a:prstGeom prst="rect">
            <a:avLst/>
          </a:prstGeom>
        </p:spPr>
        <p:txBody>
          <a:bodyPr spcFirstLastPara="1" wrap="square" lIns="0" tIns="0" rIns="0" bIns="0" anchor="t" anchorCtr="0">
            <a:noAutofit/>
          </a:bodyPr>
          <a:lstStyle>
            <a:lvl1pPr lvl="0" rtl="0">
              <a:spcBef>
                <a:spcPts val="0"/>
              </a:spcBef>
              <a:spcAft>
                <a:spcPts val="0"/>
              </a:spcAft>
              <a:buSzPts val="36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743" name="Google Shape;743;p10"/>
          <p:cNvGrpSpPr/>
          <p:nvPr/>
        </p:nvGrpSpPr>
        <p:grpSpPr>
          <a:xfrm rot="5400000" flipH="1">
            <a:off x="-113625" y="3210625"/>
            <a:ext cx="536425" cy="3475150"/>
            <a:chOff x="327125" y="2375600"/>
            <a:chExt cx="536425" cy="3475150"/>
          </a:xfrm>
        </p:grpSpPr>
        <p:sp>
          <p:nvSpPr>
            <p:cNvPr id="744" name="Google Shape;744;p10"/>
            <p:cNvSpPr/>
            <p:nvPr/>
          </p:nvSpPr>
          <p:spPr>
            <a:xfrm>
              <a:off x="531425" y="2394425"/>
              <a:ext cx="115850" cy="3456325"/>
            </a:xfrm>
            <a:custGeom>
              <a:avLst/>
              <a:gdLst/>
              <a:ahLst/>
              <a:cxnLst/>
              <a:rect l="l" t="t" r="r" b="b"/>
              <a:pathLst>
                <a:path w="4634" h="138253" fill="none" extrusionOk="0">
                  <a:moveTo>
                    <a:pt x="3150" y="138253"/>
                  </a:moveTo>
                  <a:lnTo>
                    <a:pt x="3150" y="54872"/>
                  </a:lnTo>
                  <a:lnTo>
                    <a:pt x="0" y="51722"/>
                  </a:lnTo>
                  <a:lnTo>
                    <a:pt x="0" y="28714"/>
                  </a:lnTo>
                  <a:lnTo>
                    <a:pt x="4634" y="24058"/>
                  </a:lnTo>
                  <a:lnTo>
                    <a:pt x="4634"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10"/>
            <p:cNvSpPr/>
            <p:nvPr/>
          </p:nvSpPr>
          <p:spPr>
            <a:xfrm>
              <a:off x="627275" y="2375600"/>
              <a:ext cx="39975" cy="39950"/>
            </a:xfrm>
            <a:custGeom>
              <a:avLst/>
              <a:gdLst/>
              <a:ahLst/>
              <a:cxnLst/>
              <a:rect l="l" t="t" r="r" b="b"/>
              <a:pathLst>
                <a:path w="1599" h="1598" extrusionOk="0">
                  <a:moveTo>
                    <a:pt x="800" y="0"/>
                  </a:moveTo>
                  <a:cubicBezTo>
                    <a:pt x="366" y="0"/>
                    <a:pt x="1" y="365"/>
                    <a:pt x="1" y="799"/>
                  </a:cubicBezTo>
                  <a:cubicBezTo>
                    <a:pt x="1" y="1233"/>
                    <a:pt x="366" y="1598"/>
                    <a:pt x="800" y="1598"/>
                  </a:cubicBezTo>
                  <a:cubicBezTo>
                    <a:pt x="1256" y="1598"/>
                    <a:pt x="1599" y="1233"/>
                    <a:pt x="1599" y="799"/>
                  </a:cubicBezTo>
                  <a:cubicBezTo>
                    <a:pt x="1599" y="365"/>
                    <a:pt x="1256" y="0"/>
                    <a:pt x="800"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10"/>
            <p:cNvSpPr/>
            <p:nvPr/>
          </p:nvSpPr>
          <p:spPr>
            <a:xfrm>
              <a:off x="347100" y="2923975"/>
              <a:ext cx="112450" cy="2344175"/>
            </a:xfrm>
            <a:custGeom>
              <a:avLst/>
              <a:gdLst/>
              <a:ahLst/>
              <a:cxnLst/>
              <a:rect l="l" t="t" r="r" b="b"/>
              <a:pathLst>
                <a:path w="4498" h="93767" fill="none" extrusionOk="0">
                  <a:moveTo>
                    <a:pt x="4497" y="93766"/>
                  </a:moveTo>
                  <a:lnTo>
                    <a:pt x="4497" y="50855"/>
                  </a:lnTo>
                  <a:lnTo>
                    <a:pt x="1" y="46358"/>
                  </a:lnTo>
                  <a:lnTo>
                    <a:pt x="1" y="0"/>
                  </a:lnTo>
                </a:path>
              </a:pathLst>
            </a:custGeom>
            <a:solidFill>
              <a:schemeClr val="accent1"/>
            </a:solidFill>
            <a:ln w="13125" cap="flat" cmpd="sng">
              <a:solidFill>
                <a:schemeClr val="accent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10"/>
            <p:cNvSpPr/>
            <p:nvPr/>
          </p:nvSpPr>
          <p:spPr>
            <a:xfrm>
              <a:off x="327125" y="2904575"/>
              <a:ext cx="39975" cy="39950"/>
            </a:xfrm>
            <a:custGeom>
              <a:avLst/>
              <a:gdLst/>
              <a:ahLst/>
              <a:cxnLst/>
              <a:rect l="l" t="t" r="r" b="b"/>
              <a:pathLst>
                <a:path w="1599" h="1598" extrusionOk="0">
                  <a:moveTo>
                    <a:pt x="800" y="0"/>
                  </a:moveTo>
                  <a:cubicBezTo>
                    <a:pt x="366" y="0"/>
                    <a:pt x="1" y="365"/>
                    <a:pt x="1" y="799"/>
                  </a:cubicBezTo>
                  <a:cubicBezTo>
                    <a:pt x="1" y="1255"/>
                    <a:pt x="366" y="1598"/>
                    <a:pt x="800" y="1598"/>
                  </a:cubicBezTo>
                  <a:cubicBezTo>
                    <a:pt x="1233" y="1598"/>
                    <a:pt x="1599" y="1255"/>
                    <a:pt x="1599" y="799"/>
                  </a:cubicBezTo>
                  <a:cubicBezTo>
                    <a:pt x="1599" y="365"/>
                    <a:pt x="1233" y="0"/>
                    <a:pt x="800"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10"/>
            <p:cNvSpPr/>
            <p:nvPr/>
          </p:nvSpPr>
          <p:spPr>
            <a:xfrm>
              <a:off x="347100" y="2676875"/>
              <a:ext cx="192900" cy="374375"/>
            </a:xfrm>
            <a:custGeom>
              <a:avLst/>
              <a:gdLst/>
              <a:ahLst/>
              <a:cxnLst/>
              <a:rect l="l" t="t" r="r" b="b"/>
              <a:pathLst>
                <a:path w="7716" h="14975" fill="none" extrusionOk="0">
                  <a:moveTo>
                    <a:pt x="1" y="14974"/>
                  </a:moveTo>
                  <a:lnTo>
                    <a:pt x="7716" y="7259"/>
                  </a:lnTo>
                  <a:lnTo>
                    <a:pt x="7716" y="1"/>
                  </a:lnTo>
                </a:path>
              </a:pathLst>
            </a:custGeom>
            <a:solidFill>
              <a:schemeClr val="accent1"/>
            </a:solidFill>
            <a:ln w="13125" cap="flat" cmpd="sng">
              <a:solidFill>
                <a:schemeClr val="accent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10"/>
            <p:cNvSpPr/>
            <p:nvPr/>
          </p:nvSpPr>
          <p:spPr>
            <a:xfrm>
              <a:off x="520000" y="2658050"/>
              <a:ext cx="39975" cy="39975"/>
            </a:xfrm>
            <a:custGeom>
              <a:avLst/>
              <a:gdLst/>
              <a:ahLst/>
              <a:cxnLst/>
              <a:rect l="l" t="t" r="r" b="b"/>
              <a:pathLst>
                <a:path w="1599" h="1599" extrusionOk="0">
                  <a:moveTo>
                    <a:pt x="800" y="1"/>
                  </a:moveTo>
                  <a:cubicBezTo>
                    <a:pt x="366" y="1"/>
                    <a:pt x="1" y="366"/>
                    <a:pt x="1" y="799"/>
                  </a:cubicBezTo>
                  <a:cubicBezTo>
                    <a:pt x="1" y="1233"/>
                    <a:pt x="366" y="1598"/>
                    <a:pt x="800" y="1598"/>
                  </a:cubicBezTo>
                  <a:cubicBezTo>
                    <a:pt x="1233" y="1598"/>
                    <a:pt x="1598" y="1233"/>
                    <a:pt x="1598" y="799"/>
                  </a:cubicBezTo>
                  <a:cubicBezTo>
                    <a:pt x="1598" y="366"/>
                    <a:pt x="1233" y="1"/>
                    <a:pt x="800"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10"/>
            <p:cNvSpPr/>
            <p:nvPr/>
          </p:nvSpPr>
          <p:spPr>
            <a:xfrm>
              <a:off x="347100" y="4357400"/>
              <a:ext cx="25" cy="971225"/>
            </a:xfrm>
            <a:custGeom>
              <a:avLst/>
              <a:gdLst/>
              <a:ahLst/>
              <a:cxnLst/>
              <a:rect l="l" t="t" r="r" b="b"/>
              <a:pathLst>
                <a:path w="1" h="38849" fill="none" extrusionOk="0">
                  <a:moveTo>
                    <a:pt x="1" y="38849"/>
                  </a:moveTo>
                  <a:lnTo>
                    <a:pt x="1"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10"/>
            <p:cNvSpPr/>
            <p:nvPr/>
          </p:nvSpPr>
          <p:spPr>
            <a:xfrm>
              <a:off x="327125" y="4338550"/>
              <a:ext cx="39975" cy="39975"/>
            </a:xfrm>
            <a:custGeom>
              <a:avLst/>
              <a:gdLst/>
              <a:ahLst/>
              <a:cxnLst/>
              <a:rect l="l" t="t" r="r" b="b"/>
              <a:pathLst>
                <a:path w="1599" h="1599" extrusionOk="0">
                  <a:moveTo>
                    <a:pt x="800" y="1"/>
                  </a:moveTo>
                  <a:cubicBezTo>
                    <a:pt x="366" y="1"/>
                    <a:pt x="1" y="343"/>
                    <a:pt x="1" y="800"/>
                  </a:cubicBezTo>
                  <a:cubicBezTo>
                    <a:pt x="1" y="1234"/>
                    <a:pt x="366" y="1599"/>
                    <a:pt x="800" y="1599"/>
                  </a:cubicBezTo>
                  <a:cubicBezTo>
                    <a:pt x="1233" y="1599"/>
                    <a:pt x="1599" y="1234"/>
                    <a:pt x="1599" y="800"/>
                  </a:cubicBezTo>
                  <a:cubicBezTo>
                    <a:pt x="1599" y="343"/>
                    <a:pt x="1233" y="1"/>
                    <a:pt x="800"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10"/>
            <p:cNvSpPr/>
            <p:nvPr/>
          </p:nvSpPr>
          <p:spPr>
            <a:xfrm>
              <a:off x="690625" y="3227550"/>
              <a:ext cx="172925" cy="2083400"/>
            </a:xfrm>
            <a:custGeom>
              <a:avLst/>
              <a:gdLst/>
              <a:ahLst/>
              <a:cxnLst/>
              <a:rect l="l" t="t" r="r" b="b"/>
              <a:pathLst>
                <a:path w="6917" h="83336" fill="none" extrusionOk="0">
                  <a:moveTo>
                    <a:pt x="6917" y="83335"/>
                  </a:moveTo>
                  <a:lnTo>
                    <a:pt x="0" y="76396"/>
                  </a:lnTo>
                  <a:lnTo>
                    <a:pt x="0" y="15841"/>
                  </a:lnTo>
                  <a:lnTo>
                    <a:pt x="4954" y="10865"/>
                  </a:lnTo>
                  <a:lnTo>
                    <a:pt x="4954" y="0"/>
                  </a:lnTo>
                </a:path>
              </a:pathLst>
            </a:custGeom>
            <a:solidFill>
              <a:schemeClr val="accent1"/>
            </a:solidFill>
            <a:ln w="13125" cap="flat" cmpd="sng">
              <a:solidFill>
                <a:schemeClr val="accent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10"/>
            <p:cNvSpPr/>
            <p:nvPr/>
          </p:nvSpPr>
          <p:spPr>
            <a:xfrm>
              <a:off x="794475" y="3208700"/>
              <a:ext cx="39975" cy="39975"/>
            </a:xfrm>
            <a:custGeom>
              <a:avLst/>
              <a:gdLst/>
              <a:ahLst/>
              <a:cxnLst/>
              <a:rect l="l" t="t" r="r" b="b"/>
              <a:pathLst>
                <a:path w="1599" h="1599" extrusionOk="0">
                  <a:moveTo>
                    <a:pt x="800" y="1"/>
                  </a:moveTo>
                  <a:cubicBezTo>
                    <a:pt x="366" y="1"/>
                    <a:pt x="1" y="343"/>
                    <a:pt x="1" y="800"/>
                  </a:cubicBezTo>
                  <a:cubicBezTo>
                    <a:pt x="1" y="1234"/>
                    <a:pt x="366" y="1599"/>
                    <a:pt x="800" y="1599"/>
                  </a:cubicBezTo>
                  <a:cubicBezTo>
                    <a:pt x="1256" y="1599"/>
                    <a:pt x="1598" y="1234"/>
                    <a:pt x="1598" y="800"/>
                  </a:cubicBezTo>
                  <a:cubicBezTo>
                    <a:pt x="1598" y="343"/>
                    <a:pt x="1256" y="1"/>
                    <a:pt x="800"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10"/>
            <p:cNvSpPr/>
            <p:nvPr/>
          </p:nvSpPr>
          <p:spPr>
            <a:xfrm>
              <a:off x="776800" y="3899750"/>
              <a:ext cx="25" cy="1084800"/>
            </a:xfrm>
            <a:custGeom>
              <a:avLst/>
              <a:gdLst/>
              <a:ahLst/>
              <a:cxnLst/>
              <a:rect l="l" t="t" r="r" b="b"/>
              <a:pathLst>
                <a:path w="1" h="43392" fill="none" extrusionOk="0">
                  <a:moveTo>
                    <a:pt x="0" y="43391"/>
                  </a:moveTo>
                  <a:lnTo>
                    <a:pt x="0"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10"/>
            <p:cNvSpPr/>
            <p:nvPr/>
          </p:nvSpPr>
          <p:spPr>
            <a:xfrm>
              <a:off x="756825" y="4963400"/>
              <a:ext cx="40525" cy="39975"/>
            </a:xfrm>
            <a:custGeom>
              <a:avLst/>
              <a:gdLst/>
              <a:ahLst/>
              <a:cxnLst/>
              <a:rect l="l" t="t" r="r" b="b"/>
              <a:pathLst>
                <a:path w="1621" h="1599" extrusionOk="0">
                  <a:moveTo>
                    <a:pt x="799" y="1"/>
                  </a:moveTo>
                  <a:cubicBezTo>
                    <a:pt x="365" y="1"/>
                    <a:pt x="0" y="366"/>
                    <a:pt x="0" y="800"/>
                  </a:cubicBezTo>
                  <a:cubicBezTo>
                    <a:pt x="0" y="1233"/>
                    <a:pt x="365" y="1598"/>
                    <a:pt x="799" y="1598"/>
                  </a:cubicBezTo>
                  <a:cubicBezTo>
                    <a:pt x="1256" y="1598"/>
                    <a:pt x="1621" y="1233"/>
                    <a:pt x="1621" y="800"/>
                  </a:cubicBezTo>
                  <a:cubicBezTo>
                    <a:pt x="1621" y="366"/>
                    <a:pt x="1256" y="1"/>
                    <a:pt x="799"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10"/>
            <p:cNvSpPr/>
            <p:nvPr/>
          </p:nvSpPr>
          <p:spPr>
            <a:xfrm>
              <a:off x="756825" y="3880925"/>
              <a:ext cx="40525" cy="39950"/>
            </a:xfrm>
            <a:custGeom>
              <a:avLst/>
              <a:gdLst/>
              <a:ahLst/>
              <a:cxnLst/>
              <a:rect l="l" t="t" r="r" b="b"/>
              <a:pathLst>
                <a:path w="1621" h="1598" extrusionOk="0">
                  <a:moveTo>
                    <a:pt x="799" y="0"/>
                  </a:moveTo>
                  <a:cubicBezTo>
                    <a:pt x="365" y="0"/>
                    <a:pt x="0" y="342"/>
                    <a:pt x="0" y="799"/>
                  </a:cubicBezTo>
                  <a:cubicBezTo>
                    <a:pt x="0" y="1233"/>
                    <a:pt x="365" y="1598"/>
                    <a:pt x="799" y="1598"/>
                  </a:cubicBezTo>
                  <a:cubicBezTo>
                    <a:pt x="1256" y="1598"/>
                    <a:pt x="1621" y="1233"/>
                    <a:pt x="1621" y="799"/>
                  </a:cubicBezTo>
                  <a:cubicBezTo>
                    <a:pt x="1621" y="342"/>
                    <a:pt x="1256" y="0"/>
                    <a:pt x="799"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875"/>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hree Columns">
  <p:cSld name="CUSTOM">
    <p:spTree>
      <p:nvGrpSpPr>
        <p:cNvPr id="1" name="Shape 876"/>
        <p:cNvGrpSpPr/>
        <p:nvPr/>
      </p:nvGrpSpPr>
      <p:grpSpPr>
        <a:xfrm>
          <a:off x="0" y="0"/>
          <a:ext cx="0" cy="0"/>
          <a:chOff x="0" y="0"/>
          <a:chExt cx="0" cy="0"/>
        </a:xfrm>
      </p:grpSpPr>
      <p:grpSp>
        <p:nvGrpSpPr>
          <p:cNvPr id="877" name="Google Shape;877;p13"/>
          <p:cNvGrpSpPr/>
          <p:nvPr/>
        </p:nvGrpSpPr>
        <p:grpSpPr>
          <a:xfrm>
            <a:off x="392675" y="1621008"/>
            <a:ext cx="3009700" cy="1564192"/>
            <a:chOff x="392675" y="1513033"/>
            <a:chExt cx="3009700" cy="1564192"/>
          </a:xfrm>
        </p:grpSpPr>
        <p:sp>
          <p:nvSpPr>
            <p:cNvPr id="878" name="Google Shape;878;p13"/>
            <p:cNvSpPr/>
            <p:nvPr/>
          </p:nvSpPr>
          <p:spPr>
            <a:xfrm>
              <a:off x="878255" y="1659206"/>
              <a:ext cx="584816" cy="584816"/>
            </a:xfrm>
            <a:custGeom>
              <a:avLst/>
              <a:gdLst/>
              <a:ahLst/>
              <a:cxnLst/>
              <a:rect l="l" t="t" r="r" b="b"/>
              <a:pathLst>
                <a:path w="4813" h="4813" fill="none" extrusionOk="0">
                  <a:moveTo>
                    <a:pt x="0" y="0"/>
                  </a:moveTo>
                  <a:lnTo>
                    <a:pt x="4812" y="0"/>
                  </a:lnTo>
                  <a:lnTo>
                    <a:pt x="4812" y="4812"/>
                  </a:lnTo>
                  <a:lnTo>
                    <a:pt x="0" y="4812"/>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13"/>
            <p:cNvSpPr/>
            <p:nvPr/>
          </p:nvSpPr>
          <p:spPr>
            <a:xfrm>
              <a:off x="820418" y="2301733"/>
              <a:ext cx="122" cy="122"/>
            </a:xfrm>
            <a:custGeom>
              <a:avLst/>
              <a:gdLst/>
              <a:ahLst/>
              <a:cxnLst/>
              <a:rect l="l" t="t" r="r" b="b"/>
              <a:pathLst>
                <a:path w="1" h="1" fill="none" extrusionOk="0">
                  <a:moveTo>
                    <a:pt x="0" y="0"/>
                  </a:moveTo>
                  <a:lnTo>
                    <a:pt x="0" y="0"/>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13"/>
            <p:cNvSpPr/>
            <p:nvPr/>
          </p:nvSpPr>
          <p:spPr>
            <a:xfrm>
              <a:off x="820418" y="1622632"/>
              <a:ext cx="122" cy="633540"/>
            </a:xfrm>
            <a:custGeom>
              <a:avLst/>
              <a:gdLst/>
              <a:ahLst/>
              <a:cxnLst/>
              <a:rect l="l" t="t" r="r" b="b"/>
              <a:pathLst>
                <a:path w="1" h="5214" fill="none" extrusionOk="0">
                  <a:moveTo>
                    <a:pt x="0" y="5213"/>
                  </a:moveTo>
                  <a:lnTo>
                    <a:pt x="0"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13"/>
            <p:cNvSpPr/>
            <p:nvPr/>
          </p:nvSpPr>
          <p:spPr>
            <a:xfrm>
              <a:off x="820418" y="1601247"/>
              <a:ext cx="122" cy="122"/>
            </a:xfrm>
            <a:custGeom>
              <a:avLst/>
              <a:gdLst/>
              <a:ahLst/>
              <a:cxnLst/>
              <a:rect l="l" t="t" r="r" b="b"/>
              <a:pathLst>
                <a:path w="1" h="1" fill="none" extrusionOk="0">
                  <a:moveTo>
                    <a:pt x="0" y="1"/>
                  </a:moveTo>
                  <a:lnTo>
                    <a:pt x="0" y="1"/>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13"/>
            <p:cNvSpPr/>
            <p:nvPr/>
          </p:nvSpPr>
          <p:spPr>
            <a:xfrm>
              <a:off x="865983" y="1601247"/>
              <a:ext cx="633662" cy="122"/>
            </a:xfrm>
            <a:custGeom>
              <a:avLst/>
              <a:gdLst/>
              <a:ahLst/>
              <a:cxnLst/>
              <a:rect l="l" t="t" r="r" b="b"/>
              <a:pathLst>
                <a:path w="5215" h="1" fill="none" extrusionOk="0">
                  <a:moveTo>
                    <a:pt x="1" y="1"/>
                  </a:moveTo>
                  <a:lnTo>
                    <a:pt x="5214"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13"/>
            <p:cNvSpPr/>
            <p:nvPr/>
          </p:nvSpPr>
          <p:spPr>
            <a:xfrm>
              <a:off x="1520782" y="1601247"/>
              <a:ext cx="122" cy="122"/>
            </a:xfrm>
            <a:custGeom>
              <a:avLst/>
              <a:gdLst/>
              <a:ahLst/>
              <a:cxnLst/>
              <a:rect l="l" t="t" r="r" b="b"/>
              <a:pathLst>
                <a:path w="1" h="1" fill="none" extrusionOk="0">
                  <a:moveTo>
                    <a:pt x="0" y="1"/>
                  </a:moveTo>
                  <a:lnTo>
                    <a:pt x="0" y="1"/>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13"/>
            <p:cNvSpPr/>
            <p:nvPr/>
          </p:nvSpPr>
          <p:spPr>
            <a:xfrm>
              <a:off x="1520782" y="1643896"/>
              <a:ext cx="122" cy="633540"/>
            </a:xfrm>
            <a:custGeom>
              <a:avLst/>
              <a:gdLst/>
              <a:ahLst/>
              <a:cxnLst/>
              <a:rect l="l" t="t" r="r" b="b"/>
              <a:pathLst>
                <a:path w="1" h="5214" fill="none" extrusionOk="0">
                  <a:moveTo>
                    <a:pt x="0" y="1"/>
                  </a:moveTo>
                  <a:lnTo>
                    <a:pt x="0" y="5214"/>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13"/>
            <p:cNvSpPr/>
            <p:nvPr/>
          </p:nvSpPr>
          <p:spPr>
            <a:xfrm>
              <a:off x="1520782" y="2301733"/>
              <a:ext cx="122" cy="122"/>
            </a:xfrm>
            <a:custGeom>
              <a:avLst/>
              <a:gdLst/>
              <a:ahLst/>
              <a:cxnLst/>
              <a:rect l="l" t="t" r="r" b="b"/>
              <a:pathLst>
                <a:path w="1" h="1" fill="none" extrusionOk="0">
                  <a:moveTo>
                    <a:pt x="0" y="0"/>
                  </a:moveTo>
                  <a:lnTo>
                    <a:pt x="0" y="0"/>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13"/>
            <p:cNvSpPr/>
            <p:nvPr/>
          </p:nvSpPr>
          <p:spPr>
            <a:xfrm>
              <a:off x="844719" y="2301733"/>
              <a:ext cx="633540" cy="122"/>
            </a:xfrm>
            <a:custGeom>
              <a:avLst/>
              <a:gdLst/>
              <a:ahLst/>
              <a:cxnLst/>
              <a:rect l="l" t="t" r="r" b="b"/>
              <a:pathLst>
                <a:path w="5214" h="1" fill="none" extrusionOk="0">
                  <a:moveTo>
                    <a:pt x="5214" y="0"/>
                  </a:moveTo>
                  <a:lnTo>
                    <a:pt x="1"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13"/>
            <p:cNvSpPr/>
            <p:nvPr/>
          </p:nvSpPr>
          <p:spPr>
            <a:xfrm>
              <a:off x="732082" y="1513033"/>
              <a:ext cx="880200" cy="877163"/>
            </a:xfrm>
            <a:custGeom>
              <a:avLst/>
              <a:gdLst/>
              <a:ahLst/>
              <a:cxnLst/>
              <a:rect l="l" t="t" r="r" b="b"/>
              <a:pathLst>
                <a:path w="7244" h="7219" fill="none" extrusionOk="0">
                  <a:moveTo>
                    <a:pt x="0" y="0"/>
                  </a:moveTo>
                  <a:lnTo>
                    <a:pt x="7243" y="0"/>
                  </a:lnTo>
                  <a:lnTo>
                    <a:pt x="7243" y="7218"/>
                  </a:lnTo>
                  <a:lnTo>
                    <a:pt x="0" y="7218"/>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88" name="Google Shape;888;p13"/>
            <p:cNvCxnSpPr/>
            <p:nvPr/>
          </p:nvCxnSpPr>
          <p:spPr>
            <a:xfrm>
              <a:off x="1612275" y="1922650"/>
              <a:ext cx="1790100" cy="0"/>
            </a:xfrm>
            <a:prstGeom prst="straightConnector1">
              <a:avLst/>
            </a:prstGeom>
            <a:noFill/>
            <a:ln w="9525" cap="flat" cmpd="sng">
              <a:solidFill>
                <a:schemeClr val="dk2"/>
              </a:solidFill>
              <a:prstDash val="solid"/>
              <a:round/>
              <a:headEnd type="none" w="med" len="med"/>
              <a:tailEnd type="oval" w="med" len="med"/>
            </a:ln>
          </p:spPr>
        </p:cxnSp>
        <p:sp>
          <p:nvSpPr>
            <p:cNvPr id="889" name="Google Shape;889;p13"/>
            <p:cNvSpPr/>
            <p:nvPr/>
          </p:nvSpPr>
          <p:spPr>
            <a:xfrm>
              <a:off x="636097" y="2039765"/>
              <a:ext cx="94533" cy="122"/>
            </a:xfrm>
            <a:custGeom>
              <a:avLst/>
              <a:gdLst/>
              <a:ahLst/>
              <a:cxnLst/>
              <a:rect l="l" t="t" r="r" b="b"/>
              <a:pathLst>
                <a:path w="778" h="1" fill="none" extrusionOk="0">
                  <a:moveTo>
                    <a:pt x="778" y="1"/>
                  </a:moveTo>
                  <a:lnTo>
                    <a:pt x="1"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13"/>
            <p:cNvSpPr/>
            <p:nvPr/>
          </p:nvSpPr>
          <p:spPr>
            <a:xfrm>
              <a:off x="642173" y="1802341"/>
              <a:ext cx="82382" cy="122"/>
            </a:xfrm>
            <a:custGeom>
              <a:avLst/>
              <a:gdLst/>
              <a:ahLst/>
              <a:cxnLst/>
              <a:rect l="l" t="t" r="r" b="b"/>
              <a:pathLst>
                <a:path w="678" h="1" fill="none" extrusionOk="0">
                  <a:moveTo>
                    <a:pt x="678" y="0"/>
                  </a:moveTo>
                  <a:lnTo>
                    <a:pt x="1"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13"/>
            <p:cNvSpPr/>
            <p:nvPr/>
          </p:nvSpPr>
          <p:spPr>
            <a:xfrm>
              <a:off x="596487" y="1689583"/>
              <a:ext cx="128069" cy="122"/>
            </a:xfrm>
            <a:custGeom>
              <a:avLst/>
              <a:gdLst/>
              <a:ahLst/>
              <a:cxnLst/>
              <a:rect l="l" t="t" r="r" b="b"/>
              <a:pathLst>
                <a:path w="1054" h="1" fill="none" extrusionOk="0">
                  <a:moveTo>
                    <a:pt x="1054" y="1"/>
                  </a:moveTo>
                  <a:lnTo>
                    <a:pt x="1"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2" name="Google Shape;892;p13"/>
            <p:cNvGrpSpPr/>
            <p:nvPr/>
          </p:nvGrpSpPr>
          <p:grpSpPr>
            <a:xfrm>
              <a:off x="392675" y="1922525"/>
              <a:ext cx="336300" cy="1154701"/>
              <a:chOff x="392675" y="1955343"/>
              <a:chExt cx="336300" cy="1116300"/>
            </a:xfrm>
          </p:grpSpPr>
          <p:cxnSp>
            <p:nvCxnSpPr>
              <p:cNvPr id="893" name="Google Shape;893;p13"/>
              <p:cNvCxnSpPr/>
              <p:nvPr/>
            </p:nvCxnSpPr>
            <p:spPr>
              <a:xfrm>
                <a:off x="420900" y="1955343"/>
                <a:ext cx="0" cy="1116300"/>
              </a:xfrm>
              <a:prstGeom prst="straightConnector1">
                <a:avLst/>
              </a:prstGeom>
              <a:noFill/>
              <a:ln w="9525" cap="flat" cmpd="sng">
                <a:solidFill>
                  <a:schemeClr val="dk2"/>
                </a:solidFill>
                <a:prstDash val="solid"/>
                <a:round/>
                <a:headEnd type="none" w="med" len="med"/>
                <a:tailEnd type="none" w="med" len="med"/>
              </a:ln>
            </p:spPr>
          </p:cxnSp>
          <p:cxnSp>
            <p:nvCxnSpPr>
              <p:cNvPr id="894" name="Google Shape;894;p13"/>
              <p:cNvCxnSpPr/>
              <p:nvPr/>
            </p:nvCxnSpPr>
            <p:spPr>
              <a:xfrm>
                <a:off x="418775" y="3067534"/>
                <a:ext cx="227100" cy="0"/>
              </a:xfrm>
              <a:prstGeom prst="straightConnector1">
                <a:avLst/>
              </a:prstGeom>
              <a:noFill/>
              <a:ln w="9525" cap="flat" cmpd="sng">
                <a:solidFill>
                  <a:schemeClr val="dk2"/>
                </a:solidFill>
                <a:prstDash val="solid"/>
                <a:round/>
                <a:headEnd type="none" w="med" len="med"/>
                <a:tailEnd type="oval" w="med" len="med"/>
              </a:ln>
            </p:spPr>
          </p:cxnSp>
          <p:cxnSp>
            <p:nvCxnSpPr>
              <p:cNvPr id="895" name="Google Shape;895;p13"/>
              <p:cNvCxnSpPr/>
              <p:nvPr/>
            </p:nvCxnSpPr>
            <p:spPr>
              <a:xfrm>
                <a:off x="392675" y="1955464"/>
                <a:ext cx="336300" cy="0"/>
              </a:xfrm>
              <a:prstGeom prst="straightConnector1">
                <a:avLst/>
              </a:prstGeom>
              <a:noFill/>
              <a:ln w="9525" cap="flat" cmpd="sng">
                <a:solidFill>
                  <a:schemeClr val="dk2"/>
                </a:solidFill>
                <a:prstDash val="solid"/>
                <a:round/>
                <a:headEnd type="oval" w="med" len="med"/>
                <a:tailEnd type="none" w="med" len="med"/>
              </a:ln>
            </p:spPr>
          </p:cxnSp>
        </p:grpSp>
        <p:sp>
          <p:nvSpPr>
            <p:cNvPr id="896" name="Google Shape;896;p13"/>
            <p:cNvSpPr/>
            <p:nvPr/>
          </p:nvSpPr>
          <p:spPr>
            <a:xfrm>
              <a:off x="1615281" y="2064188"/>
              <a:ext cx="64156" cy="122"/>
            </a:xfrm>
            <a:custGeom>
              <a:avLst/>
              <a:gdLst/>
              <a:ahLst/>
              <a:cxnLst/>
              <a:rect l="l" t="t" r="r" b="b"/>
              <a:pathLst>
                <a:path w="528" h="1" fill="none" extrusionOk="0">
                  <a:moveTo>
                    <a:pt x="1" y="0"/>
                  </a:moveTo>
                  <a:lnTo>
                    <a:pt x="527"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13"/>
            <p:cNvSpPr/>
            <p:nvPr/>
          </p:nvSpPr>
          <p:spPr>
            <a:xfrm>
              <a:off x="1612256" y="2173787"/>
              <a:ext cx="100608" cy="122"/>
            </a:xfrm>
            <a:custGeom>
              <a:avLst/>
              <a:gdLst/>
              <a:ahLst/>
              <a:cxnLst/>
              <a:rect l="l" t="t" r="r" b="b"/>
              <a:pathLst>
                <a:path w="828" h="1" fill="none" extrusionOk="0">
                  <a:moveTo>
                    <a:pt x="1" y="1"/>
                  </a:moveTo>
                  <a:lnTo>
                    <a:pt x="828"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13"/>
            <p:cNvSpPr/>
            <p:nvPr/>
          </p:nvSpPr>
          <p:spPr>
            <a:xfrm>
              <a:off x="1612144" y="1732231"/>
              <a:ext cx="100608" cy="122"/>
            </a:xfrm>
            <a:custGeom>
              <a:avLst/>
              <a:gdLst/>
              <a:ahLst/>
              <a:cxnLst/>
              <a:rect l="l" t="t" r="r" b="b"/>
              <a:pathLst>
                <a:path w="828" h="1" fill="none" extrusionOk="0">
                  <a:moveTo>
                    <a:pt x="1" y="1"/>
                  </a:moveTo>
                  <a:lnTo>
                    <a:pt x="828"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13"/>
            <p:cNvSpPr/>
            <p:nvPr/>
          </p:nvSpPr>
          <p:spPr>
            <a:xfrm>
              <a:off x="1612156" y="1823604"/>
              <a:ext cx="76307" cy="122"/>
            </a:xfrm>
            <a:custGeom>
              <a:avLst/>
              <a:gdLst/>
              <a:ahLst/>
              <a:cxnLst/>
              <a:rect l="l" t="t" r="r" b="b"/>
              <a:pathLst>
                <a:path w="628" h="1" fill="none" extrusionOk="0">
                  <a:moveTo>
                    <a:pt x="1" y="1"/>
                  </a:moveTo>
                  <a:lnTo>
                    <a:pt x="627"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0" name="Google Shape;900;p13"/>
          <p:cNvGrpSpPr/>
          <p:nvPr/>
        </p:nvGrpSpPr>
        <p:grpSpPr>
          <a:xfrm>
            <a:off x="3363525" y="1622521"/>
            <a:ext cx="3042600" cy="1562680"/>
            <a:chOff x="3363525" y="1622521"/>
            <a:chExt cx="3042600" cy="1562680"/>
          </a:xfrm>
        </p:grpSpPr>
        <p:grpSp>
          <p:nvGrpSpPr>
            <p:cNvPr id="901" name="Google Shape;901;p13"/>
            <p:cNvGrpSpPr/>
            <p:nvPr/>
          </p:nvGrpSpPr>
          <p:grpSpPr>
            <a:xfrm>
              <a:off x="3363525" y="1622521"/>
              <a:ext cx="3042600" cy="877163"/>
              <a:chOff x="3363525" y="1503696"/>
              <a:chExt cx="3042600" cy="877163"/>
            </a:xfrm>
          </p:grpSpPr>
          <p:sp>
            <p:nvSpPr>
              <p:cNvPr id="902" name="Google Shape;902;p13"/>
              <p:cNvSpPr/>
              <p:nvPr/>
            </p:nvSpPr>
            <p:spPr>
              <a:xfrm>
                <a:off x="3828305" y="1649868"/>
                <a:ext cx="584816" cy="584816"/>
              </a:xfrm>
              <a:custGeom>
                <a:avLst/>
                <a:gdLst/>
                <a:ahLst/>
                <a:cxnLst/>
                <a:rect l="l" t="t" r="r" b="b"/>
                <a:pathLst>
                  <a:path w="4813" h="4813" fill="none" extrusionOk="0">
                    <a:moveTo>
                      <a:pt x="0" y="0"/>
                    </a:moveTo>
                    <a:lnTo>
                      <a:pt x="4812" y="0"/>
                    </a:lnTo>
                    <a:lnTo>
                      <a:pt x="4812" y="4812"/>
                    </a:lnTo>
                    <a:lnTo>
                      <a:pt x="0" y="4812"/>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13"/>
              <p:cNvSpPr/>
              <p:nvPr/>
            </p:nvSpPr>
            <p:spPr>
              <a:xfrm>
                <a:off x="3770468" y="2292396"/>
                <a:ext cx="122" cy="122"/>
              </a:xfrm>
              <a:custGeom>
                <a:avLst/>
                <a:gdLst/>
                <a:ahLst/>
                <a:cxnLst/>
                <a:rect l="l" t="t" r="r" b="b"/>
                <a:pathLst>
                  <a:path w="1" h="1" fill="none" extrusionOk="0">
                    <a:moveTo>
                      <a:pt x="0" y="0"/>
                    </a:moveTo>
                    <a:lnTo>
                      <a:pt x="0" y="0"/>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13"/>
              <p:cNvSpPr/>
              <p:nvPr/>
            </p:nvSpPr>
            <p:spPr>
              <a:xfrm>
                <a:off x="3770468" y="1613295"/>
                <a:ext cx="122" cy="633540"/>
              </a:xfrm>
              <a:custGeom>
                <a:avLst/>
                <a:gdLst/>
                <a:ahLst/>
                <a:cxnLst/>
                <a:rect l="l" t="t" r="r" b="b"/>
                <a:pathLst>
                  <a:path w="1" h="5214" fill="none" extrusionOk="0">
                    <a:moveTo>
                      <a:pt x="0" y="5213"/>
                    </a:moveTo>
                    <a:lnTo>
                      <a:pt x="0"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13"/>
              <p:cNvSpPr/>
              <p:nvPr/>
            </p:nvSpPr>
            <p:spPr>
              <a:xfrm>
                <a:off x="3770468" y="1591910"/>
                <a:ext cx="122" cy="122"/>
              </a:xfrm>
              <a:custGeom>
                <a:avLst/>
                <a:gdLst/>
                <a:ahLst/>
                <a:cxnLst/>
                <a:rect l="l" t="t" r="r" b="b"/>
                <a:pathLst>
                  <a:path w="1" h="1" fill="none" extrusionOk="0">
                    <a:moveTo>
                      <a:pt x="0" y="1"/>
                    </a:moveTo>
                    <a:lnTo>
                      <a:pt x="0" y="1"/>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13"/>
              <p:cNvSpPr/>
              <p:nvPr/>
            </p:nvSpPr>
            <p:spPr>
              <a:xfrm>
                <a:off x="3816033" y="1591910"/>
                <a:ext cx="633662" cy="122"/>
              </a:xfrm>
              <a:custGeom>
                <a:avLst/>
                <a:gdLst/>
                <a:ahLst/>
                <a:cxnLst/>
                <a:rect l="l" t="t" r="r" b="b"/>
                <a:pathLst>
                  <a:path w="5215" h="1" fill="none" extrusionOk="0">
                    <a:moveTo>
                      <a:pt x="1" y="1"/>
                    </a:moveTo>
                    <a:lnTo>
                      <a:pt x="5214"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13"/>
              <p:cNvSpPr/>
              <p:nvPr/>
            </p:nvSpPr>
            <p:spPr>
              <a:xfrm>
                <a:off x="4470832" y="1591910"/>
                <a:ext cx="122" cy="122"/>
              </a:xfrm>
              <a:custGeom>
                <a:avLst/>
                <a:gdLst/>
                <a:ahLst/>
                <a:cxnLst/>
                <a:rect l="l" t="t" r="r" b="b"/>
                <a:pathLst>
                  <a:path w="1" h="1" fill="none" extrusionOk="0">
                    <a:moveTo>
                      <a:pt x="0" y="1"/>
                    </a:moveTo>
                    <a:lnTo>
                      <a:pt x="0" y="1"/>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13"/>
              <p:cNvSpPr/>
              <p:nvPr/>
            </p:nvSpPr>
            <p:spPr>
              <a:xfrm>
                <a:off x="4470832" y="1634559"/>
                <a:ext cx="122" cy="633540"/>
              </a:xfrm>
              <a:custGeom>
                <a:avLst/>
                <a:gdLst/>
                <a:ahLst/>
                <a:cxnLst/>
                <a:rect l="l" t="t" r="r" b="b"/>
                <a:pathLst>
                  <a:path w="1" h="5214" fill="none" extrusionOk="0">
                    <a:moveTo>
                      <a:pt x="0" y="1"/>
                    </a:moveTo>
                    <a:lnTo>
                      <a:pt x="0" y="5214"/>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13"/>
              <p:cNvSpPr/>
              <p:nvPr/>
            </p:nvSpPr>
            <p:spPr>
              <a:xfrm>
                <a:off x="4470832" y="2292396"/>
                <a:ext cx="122" cy="122"/>
              </a:xfrm>
              <a:custGeom>
                <a:avLst/>
                <a:gdLst/>
                <a:ahLst/>
                <a:cxnLst/>
                <a:rect l="l" t="t" r="r" b="b"/>
                <a:pathLst>
                  <a:path w="1" h="1" fill="none" extrusionOk="0">
                    <a:moveTo>
                      <a:pt x="0" y="0"/>
                    </a:moveTo>
                    <a:lnTo>
                      <a:pt x="0" y="0"/>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13"/>
              <p:cNvSpPr/>
              <p:nvPr/>
            </p:nvSpPr>
            <p:spPr>
              <a:xfrm>
                <a:off x="3794769" y="2292396"/>
                <a:ext cx="633540" cy="122"/>
              </a:xfrm>
              <a:custGeom>
                <a:avLst/>
                <a:gdLst/>
                <a:ahLst/>
                <a:cxnLst/>
                <a:rect l="l" t="t" r="r" b="b"/>
                <a:pathLst>
                  <a:path w="5214" h="1" fill="none" extrusionOk="0">
                    <a:moveTo>
                      <a:pt x="5214" y="0"/>
                    </a:moveTo>
                    <a:lnTo>
                      <a:pt x="1"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13"/>
              <p:cNvSpPr/>
              <p:nvPr/>
            </p:nvSpPr>
            <p:spPr>
              <a:xfrm>
                <a:off x="3682132" y="1503696"/>
                <a:ext cx="880200" cy="877163"/>
              </a:xfrm>
              <a:custGeom>
                <a:avLst/>
                <a:gdLst/>
                <a:ahLst/>
                <a:cxnLst/>
                <a:rect l="l" t="t" r="r" b="b"/>
                <a:pathLst>
                  <a:path w="7244" h="7219" fill="none" extrusionOk="0">
                    <a:moveTo>
                      <a:pt x="0" y="0"/>
                    </a:moveTo>
                    <a:lnTo>
                      <a:pt x="7243" y="0"/>
                    </a:lnTo>
                    <a:lnTo>
                      <a:pt x="7243" y="7218"/>
                    </a:lnTo>
                    <a:lnTo>
                      <a:pt x="0" y="7218"/>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13"/>
              <p:cNvSpPr/>
              <p:nvPr/>
            </p:nvSpPr>
            <p:spPr>
              <a:xfrm>
                <a:off x="3586147" y="2030427"/>
                <a:ext cx="94533" cy="122"/>
              </a:xfrm>
              <a:custGeom>
                <a:avLst/>
                <a:gdLst/>
                <a:ahLst/>
                <a:cxnLst/>
                <a:rect l="l" t="t" r="r" b="b"/>
                <a:pathLst>
                  <a:path w="778" h="1" fill="none" extrusionOk="0">
                    <a:moveTo>
                      <a:pt x="778" y="1"/>
                    </a:moveTo>
                    <a:lnTo>
                      <a:pt x="1"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13"/>
              <p:cNvSpPr/>
              <p:nvPr/>
            </p:nvSpPr>
            <p:spPr>
              <a:xfrm>
                <a:off x="3592223" y="1793003"/>
                <a:ext cx="82382" cy="122"/>
              </a:xfrm>
              <a:custGeom>
                <a:avLst/>
                <a:gdLst/>
                <a:ahLst/>
                <a:cxnLst/>
                <a:rect l="l" t="t" r="r" b="b"/>
                <a:pathLst>
                  <a:path w="678" h="1" fill="none" extrusionOk="0">
                    <a:moveTo>
                      <a:pt x="678" y="0"/>
                    </a:moveTo>
                    <a:lnTo>
                      <a:pt x="1"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13"/>
              <p:cNvSpPr/>
              <p:nvPr/>
            </p:nvSpPr>
            <p:spPr>
              <a:xfrm>
                <a:off x="3546537" y="1680245"/>
                <a:ext cx="128069" cy="122"/>
              </a:xfrm>
              <a:custGeom>
                <a:avLst/>
                <a:gdLst/>
                <a:ahLst/>
                <a:cxnLst/>
                <a:rect l="l" t="t" r="r" b="b"/>
                <a:pathLst>
                  <a:path w="1054" h="1" fill="none" extrusionOk="0">
                    <a:moveTo>
                      <a:pt x="1054" y="1"/>
                    </a:moveTo>
                    <a:lnTo>
                      <a:pt x="1"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15" name="Google Shape;915;p13"/>
              <p:cNvCxnSpPr/>
              <p:nvPr/>
            </p:nvCxnSpPr>
            <p:spPr>
              <a:xfrm>
                <a:off x="3363525" y="1913003"/>
                <a:ext cx="315600" cy="0"/>
              </a:xfrm>
              <a:prstGeom prst="straightConnector1">
                <a:avLst/>
              </a:prstGeom>
              <a:noFill/>
              <a:ln w="9525" cap="flat" cmpd="sng">
                <a:solidFill>
                  <a:schemeClr val="dk2"/>
                </a:solidFill>
                <a:prstDash val="solid"/>
                <a:round/>
                <a:headEnd type="none" w="med" len="med"/>
                <a:tailEnd type="none" w="med" len="med"/>
              </a:ln>
            </p:spPr>
          </p:cxnSp>
          <p:sp>
            <p:nvSpPr>
              <p:cNvPr id="916" name="Google Shape;916;p13"/>
              <p:cNvSpPr/>
              <p:nvPr/>
            </p:nvSpPr>
            <p:spPr>
              <a:xfrm>
                <a:off x="4565331" y="2054850"/>
                <a:ext cx="64156" cy="122"/>
              </a:xfrm>
              <a:custGeom>
                <a:avLst/>
                <a:gdLst/>
                <a:ahLst/>
                <a:cxnLst/>
                <a:rect l="l" t="t" r="r" b="b"/>
                <a:pathLst>
                  <a:path w="528" h="1" fill="none" extrusionOk="0">
                    <a:moveTo>
                      <a:pt x="1" y="0"/>
                    </a:moveTo>
                    <a:lnTo>
                      <a:pt x="527"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13"/>
              <p:cNvSpPr/>
              <p:nvPr/>
            </p:nvSpPr>
            <p:spPr>
              <a:xfrm>
                <a:off x="4562306" y="2164449"/>
                <a:ext cx="100608" cy="122"/>
              </a:xfrm>
              <a:custGeom>
                <a:avLst/>
                <a:gdLst/>
                <a:ahLst/>
                <a:cxnLst/>
                <a:rect l="l" t="t" r="r" b="b"/>
                <a:pathLst>
                  <a:path w="828" h="1" fill="none" extrusionOk="0">
                    <a:moveTo>
                      <a:pt x="1" y="1"/>
                    </a:moveTo>
                    <a:lnTo>
                      <a:pt x="828"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13"/>
              <p:cNvSpPr/>
              <p:nvPr/>
            </p:nvSpPr>
            <p:spPr>
              <a:xfrm>
                <a:off x="4562194" y="1722894"/>
                <a:ext cx="100608" cy="122"/>
              </a:xfrm>
              <a:custGeom>
                <a:avLst/>
                <a:gdLst/>
                <a:ahLst/>
                <a:cxnLst/>
                <a:rect l="l" t="t" r="r" b="b"/>
                <a:pathLst>
                  <a:path w="828" h="1" fill="none" extrusionOk="0">
                    <a:moveTo>
                      <a:pt x="1" y="1"/>
                    </a:moveTo>
                    <a:lnTo>
                      <a:pt x="828"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13"/>
              <p:cNvSpPr/>
              <p:nvPr/>
            </p:nvSpPr>
            <p:spPr>
              <a:xfrm>
                <a:off x="4562206" y="1814267"/>
                <a:ext cx="76307" cy="122"/>
              </a:xfrm>
              <a:custGeom>
                <a:avLst/>
                <a:gdLst/>
                <a:ahLst/>
                <a:cxnLst/>
                <a:rect l="l" t="t" r="r" b="b"/>
                <a:pathLst>
                  <a:path w="628" h="1" fill="none" extrusionOk="0">
                    <a:moveTo>
                      <a:pt x="1" y="1"/>
                    </a:moveTo>
                    <a:lnTo>
                      <a:pt x="627"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20" name="Google Shape;920;p13"/>
              <p:cNvCxnSpPr/>
              <p:nvPr/>
            </p:nvCxnSpPr>
            <p:spPr>
              <a:xfrm>
                <a:off x="4565325" y="1922925"/>
                <a:ext cx="1840800" cy="0"/>
              </a:xfrm>
              <a:prstGeom prst="straightConnector1">
                <a:avLst/>
              </a:prstGeom>
              <a:noFill/>
              <a:ln w="9525" cap="flat" cmpd="sng">
                <a:solidFill>
                  <a:schemeClr val="dk2"/>
                </a:solidFill>
                <a:prstDash val="solid"/>
                <a:round/>
                <a:headEnd type="none" w="med" len="med"/>
                <a:tailEnd type="oval" w="med" len="med"/>
              </a:ln>
            </p:spPr>
          </p:cxnSp>
        </p:grpSp>
        <p:grpSp>
          <p:nvGrpSpPr>
            <p:cNvPr id="921" name="Google Shape;921;p13"/>
            <p:cNvGrpSpPr/>
            <p:nvPr/>
          </p:nvGrpSpPr>
          <p:grpSpPr>
            <a:xfrm>
              <a:off x="3369450" y="2030500"/>
              <a:ext cx="227100" cy="1154701"/>
              <a:chOff x="418775" y="1955343"/>
              <a:chExt cx="227100" cy="1116300"/>
            </a:xfrm>
          </p:grpSpPr>
          <p:cxnSp>
            <p:nvCxnSpPr>
              <p:cNvPr id="922" name="Google Shape;922;p13"/>
              <p:cNvCxnSpPr/>
              <p:nvPr/>
            </p:nvCxnSpPr>
            <p:spPr>
              <a:xfrm>
                <a:off x="420900" y="1955343"/>
                <a:ext cx="0" cy="1116300"/>
              </a:xfrm>
              <a:prstGeom prst="straightConnector1">
                <a:avLst/>
              </a:prstGeom>
              <a:noFill/>
              <a:ln w="9525" cap="flat" cmpd="sng">
                <a:solidFill>
                  <a:schemeClr val="dk2"/>
                </a:solidFill>
                <a:prstDash val="solid"/>
                <a:round/>
                <a:headEnd type="none" w="med" len="med"/>
                <a:tailEnd type="none" w="med" len="med"/>
              </a:ln>
            </p:spPr>
          </p:cxnSp>
          <p:cxnSp>
            <p:nvCxnSpPr>
              <p:cNvPr id="923" name="Google Shape;923;p13"/>
              <p:cNvCxnSpPr/>
              <p:nvPr/>
            </p:nvCxnSpPr>
            <p:spPr>
              <a:xfrm>
                <a:off x="418775" y="3067534"/>
                <a:ext cx="227100" cy="0"/>
              </a:xfrm>
              <a:prstGeom prst="straightConnector1">
                <a:avLst/>
              </a:prstGeom>
              <a:noFill/>
              <a:ln w="9525" cap="flat" cmpd="sng">
                <a:solidFill>
                  <a:schemeClr val="dk2"/>
                </a:solidFill>
                <a:prstDash val="solid"/>
                <a:round/>
                <a:headEnd type="none" w="med" len="med"/>
                <a:tailEnd type="oval" w="med" len="med"/>
              </a:ln>
            </p:spPr>
          </p:cxnSp>
        </p:grpSp>
      </p:grpSp>
      <p:grpSp>
        <p:nvGrpSpPr>
          <p:cNvPr id="924" name="Google Shape;924;p13"/>
          <p:cNvGrpSpPr/>
          <p:nvPr/>
        </p:nvGrpSpPr>
        <p:grpSpPr>
          <a:xfrm>
            <a:off x="6368275" y="1619796"/>
            <a:ext cx="3003300" cy="1565405"/>
            <a:chOff x="6368275" y="1619796"/>
            <a:chExt cx="3003300" cy="1565405"/>
          </a:xfrm>
        </p:grpSpPr>
        <p:grpSp>
          <p:nvGrpSpPr>
            <p:cNvPr id="925" name="Google Shape;925;p13"/>
            <p:cNvGrpSpPr/>
            <p:nvPr/>
          </p:nvGrpSpPr>
          <p:grpSpPr>
            <a:xfrm>
              <a:off x="6368275" y="1619796"/>
              <a:ext cx="3003300" cy="877163"/>
              <a:chOff x="3363525" y="1503696"/>
              <a:chExt cx="3003300" cy="877163"/>
            </a:xfrm>
          </p:grpSpPr>
          <p:cxnSp>
            <p:nvCxnSpPr>
              <p:cNvPr id="926" name="Google Shape;926;p13"/>
              <p:cNvCxnSpPr/>
              <p:nvPr/>
            </p:nvCxnSpPr>
            <p:spPr>
              <a:xfrm>
                <a:off x="4565325" y="1925200"/>
                <a:ext cx="1801500" cy="0"/>
              </a:xfrm>
              <a:prstGeom prst="straightConnector1">
                <a:avLst/>
              </a:prstGeom>
              <a:noFill/>
              <a:ln w="9525" cap="flat" cmpd="sng">
                <a:solidFill>
                  <a:schemeClr val="dk2"/>
                </a:solidFill>
                <a:prstDash val="solid"/>
                <a:round/>
                <a:headEnd type="none" w="med" len="med"/>
                <a:tailEnd type="oval" w="med" len="med"/>
              </a:ln>
            </p:spPr>
          </p:cxnSp>
          <p:sp>
            <p:nvSpPr>
              <p:cNvPr id="927" name="Google Shape;927;p13"/>
              <p:cNvSpPr/>
              <p:nvPr/>
            </p:nvSpPr>
            <p:spPr>
              <a:xfrm>
                <a:off x="3828305" y="1649868"/>
                <a:ext cx="584816" cy="584816"/>
              </a:xfrm>
              <a:custGeom>
                <a:avLst/>
                <a:gdLst/>
                <a:ahLst/>
                <a:cxnLst/>
                <a:rect l="l" t="t" r="r" b="b"/>
                <a:pathLst>
                  <a:path w="4813" h="4813" fill="none" extrusionOk="0">
                    <a:moveTo>
                      <a:pt x="0" y="0"/>
                    </a:moveTo>
                    <a:lnTo>
                      <a:pt x="4812" y="0"/>
                    </a:lnTo>
                    <a:lnTo>
                      <a:pt x="4812" y="4812"/>
                    </a:lnTo>
                    <a:lnTo>
                      <a:pt x="0" y="4812"/>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13"/>
              <p:cNvSpPr/>
              <p:nvPr/>
            </p:nvSpPr>
            <p:spPr>
              <a:xfrm>
                <a:off x="3770468" y="2292396"/>
                <a:ext cx="122" cy="122"/>
              </a:xfrm>
              <a:custGeom>
                <a:avLst/>
                <a:gdLst/>
                <a:ahLst/>
                <a:cxnLst/>
                <a:rect l="l" t="t" r="r" b="b"/>
                <a:pathLst>
                  <a:path w="1" h="1" fill="none" extrusionOk="0">
                    <a:moveTo>
                      <a:pt x="0" y="0"/>
                    </a:moveTo>
                    <a:lnTo>
                      <a:pt x="0" y="0"/>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13"/>
              <p:cNvSpPr/>
              <p:nvPr/>
            </p:nvSpPr>
            <p:spPr>
              <a:xfrm>
                <a:off x="3770468" y="1613295"/>
                <a:ext cx="122" cy="633540"/>
              </a:xfrm>
              <a:custGeom>
                <a:avLst/>
                <a:gdLst/>
                <a:ahLst/>
                <a:cxnLst/>
                <a:rect l="l" t="t" r="r" b="b"/>
                <a:pathLst>
                  <a:path w="1" h="5214" fill="none" extrusionOk="0">
                    <a:moveTo>
                      <a:pt x="0" y="5213"/>
                    </a:moveTo>
                    <a:lnTo>
                      <a:pt x="0"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13"/>
              <p:cNvSpPr/>
              <p:nvPr/>
            </p:nvSpPr>
            <p:spPr>
              <a:xfrm>
                <a:off x="3770468" y="1591910"/>
                <a:ext cx="122" cy="122"/>
              </a:xfrm>
              <a:custGeom>
                <a:avLst/>
                <a:gdLst/>
                <a:ahLst/>
                <a:cxnLst/>
                <a:rect l="l" t="t" r="r" b="b"/>
                <a:pathLst>
                  <a:path w="1" h="1" fill="none" extrusionOk="0">
                    <a:moveTo>
                      <a:pt x="0" y="1"/>
                    </a:moveTo>
                    <a:lnTo>
                      <a:pt x="0" y="1"/>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13"/>
              <p:cNvSpPr/>
              <p:nvPr/>
            </p:nvSpPr>
            <p:spPr>
              <a:xfrm>
                <a:off x="3816033" y="1591910"/>
                <a:ext cx="633662" cy="122"/>
              </a:xfrm>
              <a:custGeom>
                <a:avLst/>
                <a:gdLst/>
                <a:ahLst/>
                <a:cxnLst/>
                <a:rect l="l" t="t" r="r" b="b"/>
                <a:pathLst>
                  <a:path w="5215" h="1" fill="none" extrusionOk="0">
                    <a:moveTo>
                      <a:pt x="1" y="1"/>
                    </a:moveTo>
                    <a:lnTo>
                      <a:pt x="5214"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13"/>
              <p:cNvSpPr/>
              <p:nvPr/>
            </p:nvSpPr>
            <p:spPr>
              <a:xfrm>
                <a:off x="4470832" y="1591910"/>
                <a:ext cx="122" cy="122"/>
              </a:xfrm>
              <a:custGeom>
                <a:avLst/>
                <a:gdLst/>
                <a:ahLst/>
                <a:cxnLst/>
                <a:rect l="l" t="t" r="r" b="b"/>
                <a:pathLst>
                  <a:path w="1" h="1" fill="none" extrusionOk="0">
                    <a:moveTo>
                      <a:pt x="0" y="1"/>
                    </a:moveTo>
                    <a:lnTo>
                      <a:pt x="0" y="1"/>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13"/>
              <p:cNvSpPr/>
              <p:nvPr/>
            </p:nvSpPr>
            <p:spPr>
              <a:xfrm>
                <a:off x="4470832" y="1634559"/>
                <a:ext cx="122" cy="633540"/>
              </a:xfrm>
              <a:custGeom>
                <a:avLst/>
                <a:gdLst/>
                <a:ahLst/>
                <a:cxnLst/>
                <a:rect l="l" t="t" r="r" b="b"/>
                <a:pathLst>
                  <a:path w="1" h="5214" fill="none" extrusionOk="0">
                    <a:moveTo>
                      <a:pt x="0" y="1"/>
                    </a:moveTo>
                    <a:lnTo>
                      <a:pt x="0" y="5214"/>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13"/>
              <p:cNvSpPr/>
              <p:nvPr/>
            </p:nvSpPr>
            <p:spPr>
              <a:xfrm>
                <a:off x="4470832" y="2292396"/>
                <a:ext cx="122" cy="122"/>
              </a:xfrm>
              <a:custGeom>
                <a:avLst/>
                <a:gdLst/>
                <a:ahLst/>
                <a:cxnLst/>
                <a:rect l="l" t="t" r="r" b="b"/>
                <a:pathLst>
                  <a:path w="1" h="1" fill="none" extrusionOk="0">
                    <a:moveTo>
                      <a:pt x="0" y="0"/>
                    </a:moveTo>
                    <a:lnTo>
                      <a:pt x="0" y="0"/>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13"/>
              <p:cNvSpPr/>
              <p:nvPr/>
            </p:nvSpPr>
            <p:spPr>
              <a:xfrm>
                <a:off x="3794769" y="2292396"/>
                <a:ext cx="633540" cy="122"/>
              </a:xfrm>
              <a:custGeom>
                <a:avLst/>
                <a:gdLst/>
                <a:ahLst/>
                <a:cxnLst/>
                <a:rect l="l" t="t" r="r" b="b"/>
                <a:pathLst>
                  <a:path w="5214" h="1" fill="none" extrusionOk="0">
                    <a:moveTo>
                      <a:pt x="5214" y="0"/>
                    </a:moveTo>
                    <a:lnTo>
                      <a:pt x="1"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13"/>
              <p:cNvSpPr/>
              <p:nvPr/>
            </p:nvSpPr>
            <p:spPr>
              <a:xfrm>
                <a:off x="3682132" y="1503696"/>
                <a:ext cx="880200" cy="877163"/>
              </a:xfrm>
              <a:custGeom>
                <a:avLst/>
                <a:gdLst/>
                <a:ahLst/>
                <a:cxnLst/>
                <a:rect l="l" t="t" r="r" b="b"/>
                <a:pathLst>
                  <a:path w="7244" h="7219" fill="none" extrusionOk="0">
                    <a:moveTo>
                      <a:pt x="0" y="0"/>
                    </a:moveTo>
                    <a:lnTo>
                      <a:pt x="7243" y="0"/>
                    </a:lnTo>
                    <a:lnTo>
                      <a:pt x="7243" y="7218"/>
                    </a:lnTo>
                    <a:lnTo>
                      <a:pt x="0" y="7218"/>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13"/>
              <p:cNvSpPr/>
              <p:nvPr/>
            </p:nvSpPr>
            <p:spPr>
              <a:xfrm>
                <a:off x="3586147" y="2030427"/>
                <a:ext cx="94533" cy="122"/>
              </a:xfrm>
              <a:custGeom>
                <a:avLst/>
                <a:gdLst/>
                <a:ahLst/>
                <a:cxnLst/>
                <a:rect l="l" t="t" r="r" b="b"/>
                <a:pathLst>
                  <a:path w="778" h="1" fill="none" extrusionOk="0">
                    <a:moveTo>
                      <a:pt x="778" y="1"/>
                    </a:moveTo>
                    <a:lnTo>
                      <a:pt x="1"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13"/>
              <p:cNvSpPr/>
              <p:nvPr/>
            </p:nvSpPr>
            <p:spPr>
              <a:xfrm>
                <a:off x="3592223" y="1793003"/>
                <a:ext cx="82382" cy="122"/>
              </a:xfrm>
              <a:custGeom>
                <a:avLst/>
                <a:gdLst/>
                <a:ahLst/>
                <a:cxnLst/>
                <a:rect l="l" t="t" r="r" b="b"/>
                <a:pathLst>
                  <a:path w="678" h="1" fill="none" extrusionOk="0">
                    <a:moveTo>
                      <a:pt x="678" y="0"/>
                    </a:moveTo>
                    <a:lnTo>
                      <a:pt x="1"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13"/>
              <p:cNvSpPr/>
              <p:nvPr/>
            </p:nvSpPr>
            <p:spPr>
              <a:xfrm>
                <a:off x="3546537" y="1680245"/>
                <a:ext cx="128069" cy="122"/>
              </a:xfrm>
              <a:custGeom>
                <a:avLst/>
                <a:gdLst/>
                <a:ahLst/>
                <a:cxnLst/>
                <a:rect l="l" t="t" r="r" b="b"/>
                <a:pathLst>
                  <a:path w="1054" h="1" fill="none" extrusionOk="0">
                    <a:moveTo>
                      <a:pt x="1054" y="1"/>
                    </a:moveTo>
                    <a:lnTo>
                      <a:pt x="1"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40" name="Google Shape;940;p13"/>
              <p:cNvCxnSpPr/>
              <p:nvPr/>
            </p:nvCxnSpPr>
            <p:spPr>
              <a:xfrm>
                <a:off x="3363525" y="1925203"/>
                <a:ext cx="315600" cy="0"/>
              </a:xfrm>
              <a:prstGeom prst="straightConnector1">
                <a:avLst/>
              </a:prstGeom>
              <a:noFill/>
              <a:ln w="9525" cap="flat" cmpd="sng">
                <a:solidFill>
                  <a:schemeClr val="dk2"/>
                </a:solidFill>
                <a:prstDash val="solid"/>
                <a:round/>
                <a:headEnd type="none" w="med" len="med"/>
                <a:tailEnd type="none" w="med" len="med"/>
              </a:ln>
            </p:spPr>
          </p:cxnSp>
          <p:sp>
            <p:nvSpPr>
              <p:cNvPr id="941" name="Google Shape;941;p13"/>
              <p:cNvSpPr/>
              <p:nvPr/>
            </p:nvSpPr>
            <p:spPr>
              <a:xfrm>
                <a:off x="4565331" y="2054850"/>
                <a:ext cx="64156" cy="122"/>
              </a:xfrm>
              <a:custGeom>
                <a:avLst/>
                <a:gdLst/>
                <a:ahLst/>
                <a:cxnLst/>
                <a:rect l="l" t="t" r="r" b="b"/>
                <a:pathLst>
                  <a:path w="528" h="1" fill="none" extrusionOk="0">
                    <a:moveTo>
                      <a:pt x="1" y="0"/>
                    </a:moveTo>
                    <a:lnTo>
                      <a:pt x="527"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13"/>
              <p:cNvSpPr/>
              <p:nvPr/>
            </p:nvSpPr>
            <p:spPr>
              <a:xfrm>
                <a:off x="4562306" y="2164449"/>
                <a:ext cx="100608" cy="122"/>
              </a:xfrm>
              <a:custGeom>
                <a:avLst/>
                <a:gdLst/>
                <a:ahLst/>
                <a:cxnLst/>
                <a:rect l="l" t="t" r="r" b="b"/>
                <a:pathLst>
                  <a:path w="828" h="1" fill="none" extrusionOk="0">
                    <a:moveTo>
                      <a:pt x="1" y="1"/>
                    </a:moveTo>
                    <a:lnTo>
                      <a:pt x="828"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13"/>
              <p:cNvSpPr/>
              <p:nvPr/>
            </p:nvSpPr>
            <p:spPr>
              <a:xfrm>
                <a:off x="4562194" y="1722894"/>
                <a:ext cx="100608" cy="122"/>
              </a:xfrm>
              <a:custGeom>
                <a:avLst/>
                <a:gdLst/>
                <a:ahLst/>
                <a:cxnLst/>
                <a:rect l="l" t="t" r="r" b="b"/>
                <a:pathLst>
                  <a:path w="828" h="1" fill="none" extrusionOk="0">
                    <a:moveTo>
                      <a:pt x="1" y="1"/>
                    </a:moveTo>
                    <a:lnTo>
                      <a:pt x="828"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13"/>
              <p:cNvSpPr/>
              <p:nvPr/>
            </p:nvSpPr>
            <p:spPr>
              <a:xfrm>
                <a:off x="4562206" y="1814267"/>
                <a:ext cx="76307" cy="122"/>
              </a:xfrm>
              <a:custGeom>
                <a:avLst/>
                <a:gdLst/>
                <a:ahLst/>
                <a:cxnLst/>
                <a:rect l="l" t="t" r="r" b="b"/>
                <a:pathLst>
                  <a:path w="628" h="1" fill="none" extrusionOk="0">
                    <a:moveTo>
                      <a:pt x="1" y="1"/>
                    </a:moveTo>
                    <a:lnTo>
                      <a:pt x="627"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5" name="Google Shape;945;p13"/>
            <p:cNvGrpSpPr/>
            <p:nvPr/>
          </p:nvGrpSpPr>
          <p:grpSpPr>
            <a:xfrm>
              <a:off x="6374325" y="2030500"/>
              <a:ext cx="227100" cy="1154701"/>
              <a:chOff x="418775" y="1955343"/>
              <a:chExt cx="227100" cy="1116300"/>
            </a:xfrm>
          </p:grpSpPr>
          <p:cxnSp>
            <p:nvCxnSpPr>
              <p:cNvPr id="946" name="Google Shape;946;p13"/>
              <p:cNvCxnSpPr/>
              <p:nvPr/>
            </p:nvCxnSpPr>
            <p:spPr>
              <a:xfrm>
                <a:off x="420900" y="1955343"/>
                <a:ext cx="0" cy="1116300"/>
              </a:xfrm>
              <a:prstGeom prst="straightConnector1">
                <a:avLst/>
              </a:prstGeom>
              <a:noFill/>
              <a:ln w="9525" cap="flat" cmpd="sng">
                <a:solidFill>
                  <a:schemeClr val="dk2"/>
                </a:solidFill>
                <a:prstDash val="solid"/>
                <a:round/>
                <a:headEnd type="none" w="med" len="med"/>
                <a:tailEnd type="none" w="med" len="med"/>
              </a:ln>
            </p:spPr>
          </p:cxnSp>
          <p:cxnSp>
            <p:nvCxnSpPr>
              <p:cNvPr id="947" name="Google Shape;947;p13"/>
              <p:cNvCxnSpPr/>
              <p:nvPr/>
            </p:nvCxnSpPr>
            <p:spPr>
              <a:xfrm>
                <a:off x="418775" y="3067534"/>
                <a:ext cx="227100" cy="0"/>
              </a:xfrm>
              <a:prstGeom prst="straightConnector1">
                <a:avLst/>
              </a:prstGeom>
              <a:noFill/>
              <a:ln w="9525" cap="flat" cmpd="sng">
                <a:solidFill>
                  <a:schemeClr val="dk2"/>
                </a:solidFill>
                <a:prstDash val="solid"/>
                <a:round/>
                <a:headEnd type="none" w="med" len="med"/>
                <a:tailEnd type="oval" w="med" len="med"/>
              </a:ln>
            </p:spPr>
          </p:cxnSp>
        </p:grpSp>
      </p:grpSp>
      <p:grpSp>
        <p:nvGrpSpPr>
          <p:cNvPr id="948" name="Google Shape;948;p13"/>
          <p:cNvGrpSpPr/>
          <p:nvPr/>
        </p:nvGrpSpPr>
        <p:grpSpPr>
          <a:xfrm>
            <a:off x="1463060" y="-2483486"/>
            <a:ext cx="7884219" cy="3433770"/>
            <a:chOff x="24125" y="294775"/>
            <a:chExt cx="7767703" cy="3383025"/>
          </a:xfrm>
        </p:grpSpPr>
        <p:sp>
          <p:nvSpPr>
            <p:cNvPr id="949" name="Google Shape;949;p13"/>
            <p:cNvSpPr/>
            <p:nvPr/>
          </p:nvSpPr>
          <p:spPr>
            <a:xfrm>
              <a:off x="1686375" y="607200"/>
              <a:ext cx="142125" cy="129550"/>
            </a:xfrm>
            <a:custGeom>
              <a:avLst/>
              <a:gdLst/>
              <a:ahLst/>
              <a:cxnLst/>
              <a:rect l="l" t="t" r="r" b="b"/>
              <a:pathLst>
                <a:path w="5685" h="5182" extrusionOk="0">
                  <a:moveTo>
                    <a:pt x="2834" y="1"/>
                  </a:moveTo>
                  <a:cubicBezTo>
                    <a:pt x="2169" y="1"/>
                    <a:pt x="1507" y="252"/>
                    <a:pt x="1005" y="754"/>
                  </a:cubicBezTo>
                  <a:cubicBezTo>
                    <a:pt x="1" y="1781"/>
                    <a:pt x="1" y="3402"/>
                    <a:pt x="1005" y="4429"/>
                  </a:cubicBezTo>
                  <a:cubicBezTo>
                    <a:pt x="1507" y="4931"/>
                    <a:pt x="2169" y="5182"/>
                    <a:pt x="2834" y="5182"/>
                  </a:cubicBezTo>
                  <a:cubicBezTo>
                    <a:pt x="3499" y="5182"/>
                    <a:pt x="4166" y="4931"/>
                    <a:pt x="4680" y="4429"/>
                  </a:cubicBezTo>
                  <a:cubicBezTo>
                    <a:pt x="5684" y="3402"/>
                    <a:pt x="5684" y="1781"/>
                    <a:pt x="4680" y="754"/>
                  </a:cubicBezTo>
                  <a:cubicBezTo>
                    <a:pt x="4166" y="252"/>
                    <a:pt x="3499" y="1"/>
                    <a:pt x="28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13"/>
            <p:cNvSpPr/>
            <p:nvPr/>
          </p:nvSpPr>
          <p:spPr>
            <a:xfrm>
              <a:off x="6609800" y="3191600"/>
              <a:ext cx="148950" cy="93025"/>
            </a:xfrm>
            <a:custGeom>
              <a:avLst/>
              <a:gdLst/>
              <a:ahLst/>
              <a:cxnLst/>
              <a:rect l="l" t="t" r="r" b="b"/>
              <a:pathLst>
                <a:path w="5958" h="3721" extrusionOk="0">
                  <a:moveTo>
                    <a:pt x="0" y="0"/>
                  </a:moveTo>
                  <a:lnTo>
                    <a:pt x="3584" y="3721"/>
                  </a:lnTo>
                  <a:lnTo>
                    <a:pt x="5958" y="3721"/>
                  </a:lnTo>
                  <a:lnTo>
                    <a:pt x="23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13"/>
            <p:cNvSpPr/>
            <p:nvPr/>
          </p:nvSpPr>
          <p:spPr>
            <a:xfrm>
              <a:off x="6721650" y="3191600"/>
              <a:ext cx="149525" cy="93025"/>
            </a:xfrm>
            <a:custGeom>
              <a:avLst/>
              <a:gdLst/>
              <a:ahLst/>
              <a:cxnLst/>
              <a:rect l="l" t="t" r="r" b="b"/>
              <a:pathLst>
                <a:path w="5981" h="3721" extrusionOk="0">
                  <a:moveTo>
                    <a:pt x="0" y="0"/>
                  </a:moveTo>
                  <a:lnTo>
                    <a:pt x="3584" y="3721"/>
                  </a:lnTo>
                  <a:lnTo>
                    <a:pt x="5980" y="3721"/>
                  </a:lnTo>
                  <a:lnTo>
                    <a:pt x="23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13"/>
            <p:cNvSpPr/>
            <p:nvPr/>
          </p:nvSpPr>
          <p:spPr>
            <a:xfrm>
              <a:off x="6834050" y="3191600"/>
              <a:ext cx="148975" cy="93025"/>
            </a:xfrm>
            <a:custGeom>
              <a:avLst/>
              <a:gdLst/>
              <a:ahLst/>
              <a:cxnLst/>
              <a:rect l="l" t="t" r="r" b="b"/>
              <a:pathLst>
                <a:path w="5959" h="3721" extrusionOk="0">
                  <a:moveTo>
                    <a:pt x="1" y="0"/>
                  </a:moveTo>
                  <a:lnTo>
                    <a:pt x="3584" y="3721"/>
                  </a:lnTo>
                  <a:lnTo>
                    <a:pt x="5958" y="3721"/>
                  </a:lnTo>
                  <a:lnTo>
                    <a:pt x="237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13"/>
            <p:cNvSpPr/>
            <p:nvPr/>
          </p:nvSpPr>
          <p:spPr>
            <a:xfrm>
              <a:off x="6945900" y="3191600"/>
              <a:ext cx="148950" cy="93025"/>
            </a:xfrm>
            <a:custGeom>
              <a:avLst/>
              <a:gdLst/>
              <a:ahLst/>
              <a:cxnLst/>
              <a:rect l="l" t="t" r="r" b="b"/>
              <a:pathLst>
                <a:path w="5958" h="3721" extrusionOk="0">
                  <a:moveTo>
                    <a:pt x="0" y="0"/>
                  </a:moveTo>
                  <a:lnTo>
                    <a:pt x="3584" y="3721"/>
                  </a:lnTo>
                  <a:lnTo>
                    <a:pt x="5958" y="3721"/>
                  </a:lnTo>
                  <a:lnTo>
                    <a:pt x="23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13"/>
            <p:cNvSpPr/>
            <p:nvPr/>
          </p:nvSpPr>
          <p:spPr>
            <a:xfrm>
              <a:off x="7057750" y="3191600"/>
              <a:ext cx="149525" cy="93025"/>
            </a:xfrm>
            <a:custGeom>
              <a:avLst/>
              <a:gdLst/>
              <a:ahLst/>
              <a:cxnLst/>
              <a:rect l="l" t="t" r="r" b="b"/>
              <a:pathLst>
                <a:path w="5981" h="3721" extrusionOk="0">
                  <a:moveTo>
                    <a:pt x="0" y="0"/>
                  </a:moveTo>
                  <a:lnTo>
                    <a:pt x="3607" y="3721"/>
                  </a:lnTo>
                  <a:lnTo>
                    <a:pt x="5980" y="3721"/>
                  </a:lnTo>
                  <a:lnTo>
                    <a:pt x="239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13"/>
            <p:cNvSpPr/>
            <p:nvPr/>
          </p:nvSpPr>
          <p:spPr>
            <a:xfrm>
              <a:off x="7170150" y="3191600"/>
              <a:ext cx="148975" cy="93025"/>
            </a:xfrm>
            <a:custGeom>
              <a:avLst/>
              <a:gdLst/>
              <a:ahLst/>
              <a:cxnLst/>
              <a:rect l="l" t="t" r="r" b="b"/>
              <a:pathLst>
                <a:path w="5959" h="3721" extrusionOk="0">
                  <a:moveTo>
                    <a:pt x="1" y="0"/>
                  </a:moveTo>
                  <a:lnTo>
                    <a:pt x="3584" y="3721"/>
                  </a:lnTo>
                  <a:lnTo>
                    <a:pt x="5958" y="3721"/>
                  </a:lnTo>
                  <a:lnTo>
                    <a:pt x="237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13"/>
            <p:cNvSpPr/>
            <p:nvPr/>
          </p:nvSpPr>
          <p:spPr>
            <a:xfrm>
              <a:off x="7282000" y="3191600"/>
              <a:ext cx="149525" cy="93025"/>
            </a:xfrm>
            <a:custGeom>
              <a:avLst/>
              <a:gdLst/>
              <a:ahLst/>
              <a:cxnLst/>
              <a:rect l="l" t="t" r="r" b="b"/>
              <a:pathLst>
                <a:path w="5981" h="3721" extrusionOk="0">
                  <a:moveTo>
                    <a:pt x="1" y="0"/>
                  </a:moveTo>
                  <a:lnTo>
                    <a:pt x="3584" y="3721"/>
                  </a:lnTo>
                  <a:lnTo>
                    <a:pt x="5981" y="3721"/>
                  </a:lnTo>
                  <a:lnTo>
                    <a:pt x="23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13"/>
            <p:cNvSpPr/>
            <p:nvPr/>
          </p:nvSpPr>
          <p:spPr>
            <a:xfrm>
              <a:off x="2406525" y="1218350"/>
              <a:ext cx="5385303" cy="1110475"/>
            </a:xfrm>
            <a:custGeom>
              <a:avLst/>
              <a:gdLst/>
              <a:ahLst/>
              <a:cxnLst/>
              <a:rect l="l" t="t" r="r" b="b"/>
              <a:pathLst>
                <a:path w="206136" h="44419" extrusionOk="0">
                  <a:moveTo>
                    <a:pt x="183" y="0"/>
                  </a:moveTo>
                  <a:cubicBezTo>
                    <a:pt x="91" y="0"/>
                    <a:pt x="0" y="92"/>
                    <a:pt x="0" y="206"/>
                  </a:cubicBezTo>
                  <a:cubicBezTo>
                    <a:pt x="0" y="297"/>
                    <a:pt x="91" y="388"/>
                    <a:pt x="183" y="388"/>
                  </a:cubicBezTo>
                  <a:lnTo>
                    <a:pt x="31887" y="388"/>
                  </a:lnTo>
                  <a:lnTo>
                    <a:pt x="54507" y="23031"/>
                  </a:lnTo>
                  <a:lnTo>
                    <a:pt x="101870" y="23031"/>
                  </a:lnTo>
                  <a:lnTo>
                    <a:pt x="123257" y="44418"/>
                  </a:lnTo>
                  <a:lnTo>
                    <a:pt x="205930" y="44418"/>
                  </a:lnTo>
                  <a:cubicBezTo>
                    <a:pt x="206044" y="44418"/>
                    <a:pt x="206136" y="44327"/>
                    <a:pt x="206136" y="44213"/>
                  </a:cubicBezTo>
                  <a:cubicBezTo>
                    <a:pt x="206136" y="44122"/>
                    <a:pt x="206044" y="44030"/>
                    <a:pt x="205930" y="44030"/>
                  </a:cubicBezTo>
                  <a:lnTo>
                    <a:pt x="123417" y="44030"/>
                  </a:lnTo>
                  <a:lnTo>
                    <a:pt x="102029" y="22643"/>
                  </a:lnTo>
                  <a:lnTo>
                    <a:pt x="54667" y="22643"/>
                  </a:lnTo>
                  <a:lnTo>
                    <a:pt x="320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13"/>
            <p:cNvSpPr/>
            <p:nvPr/>
          </p:nvSpPr>
          <p:spPr>
            <a:xfrm>
              <a:off x="987925" y="355975"/>
              <a:ext cx="6210225" cy="1468400"/>
            </a:xfrm>
            <a:custGeom>
              <a:avLst/>
              <a:gdLst/>
              <a:ahLst/>
              <a:cxnLst/>
              <a:rect l="l" t="t" r="r" b="b"/>
              <a:pathLst>
                <a:path w="248409" h="58736" extrusionOk="0">
                  <a:moveTo>
                    <a:pt x="248203" y="1"/>
                  </a:moveTo>
                  <a:cubicBezTo>
                    <a:pt x="248151" y="1"/>
                    <a:pt x="248100" y="18"/>
                    <a:pt x="248066" y="52"/>
                  </a:cubicBezTo>
                  <a:lnTo>
                    <a:pt x="196663" y="51455"/>
                  </a:lnTo>
                  <a:lnTo>
                    <a:pt x="175778" y="51455"/>
                  </a:lnTo>
                  <a:lnTo>
                    <a:pt x="155760" y="31460"/>
                  </a:lnTo>
                  <a:lnTo>
                    <a:pt x="121112" y="31460"/>
                  </a:lnTo>
                  <a:lnTo>
                    <a:pt x="94200" y="58371"/>
                  </a:lnTo>
                  <a:lnTo>
                    <a:pt x="183" y="58371"/>
                  </a:lnTo>
                  <a:cubicBezTo>
                    <a:pt x="92" y="58371"/>
                    <a:pt x="0" y="58439"/>
                    <a:pt x="0" y="58553"/>
                  </a:cubicBezTo>
                  <a:cubicBezTo>
                    <a:pt x="0" y="58645"/>
                    <a:pt x="92" y="58736"/>
                    <a:pt x="183" y="58736"/>
                  </a:cubicBezTo>
                  <a:lnTo>
                    <a:pt x="94360" y="58736"/>
                  </a:lnTo>
                  <a:lnTo>
                    <a:pt x="121248" y="31848"/>
                  </a:lnTo>
                  <a:lnTo>
                    <a:pt x="155623" y="31848"/>
                  </a:lnTo>
                  <a:lnTo>
                    <a:pt x="175618" y="51843"/>
                  </a:lnTo>
                  <a:lnTo>
                    <a:pt x="196823" y="51843"/>
                  </a:lnTo>
                  <a:lnTo>
                    <a:pt x="248340" y="326"/>
                  </a:lnTo>
                  <a:cubicBezTo>
                    <a:pt x="248408" y="235"/>
                    <a:pt x="248408" y="121"/>
                    <a:pt x="248340" y="52"/>
                  </a:cubicBezTo>
                  <a:cubicBezTo>
                    <a:pt x="248306" y="18"/>
                    <a:pt x="248254" y="1"/>
                    <a:pt x="2482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13"/>
            <p:cNvSpPr/>
            <p:nvPr/>
          </p:nvSpPr>
          <p:spPr>
            <a:xfrm>
              <a:off x="1265250" y="1389550"/>
              <a:ext cx="6299250" cy="1955000"/>
            </a:xfrm>
            <a:custGeom>
              <a:avLst/>
              <a:gdLst/>
              <a:ahLst/>
              <a:cxnLst/>
              <a:rect l="l" t="t" r="r" b="b"/>
              <a:pathLst>
                <a:path w="251970" h="78200" extrusionOk="0">
                  <a:moveTo>
                    <a:pt x="389" y="0"/>
                  </a:moveTo>
                  <a:cubicBezTo>
                    <a:pt x="160" y="0"/>
                    <a:pt x="1" y="183"/>
                    <a:pt x="1" y="388"/>
                  </a:cubicBezTo>
                  <a:cubicBezTo>
                    <a:pt x="1" y="593"/>
                    <a:pt x="160" y="776"/>
                    <a:pt x="389" y="776"/>
                  </a:cubicBezTo>
                  <a:lnTo>
                    <a:pt x="66217" y="776"/>
                  </a:lnTo>
                  <a:lnTo>
                    <a:pt x="89179" y="23738"/>
                  </a:lnTo>
                  <a:lnTo>
                    <a:pt x="125197" y="23738"/>
                  </a:lnTo>
                  <a:lnTo>
                    <a:pt x="179659" y="78199"/>
                  </a:lnTo>
                  <a:lnTo>
                    <a:pt x="251581" y="78199"/>
                  </a:lnTo>
                  <a:cubicBezTo>
                    <a:pt x="251787" y="78199"/>
                    <a:pt x="251969" y="78040"/>
                    <a:pt x="251969" y="77834"/>
                  </a:cubicBezTo>
                  <a:cubicBezTo>
                    <a:pt x="251969" y="77606"/>
                    <a:pt x="251787" y="77446"/>
                    <a:pt x="251581" y="77446"/>
                  </a:cubicBezTo>
                  <a:lnTo>
                    <a:pt x="179978" y="77446"/>
                  </a:lnTo>
                  <a:lnTo>
                    <a:pt x="125517" y="22962"/>
                  </a:lnTo>
                  <a:lnTo>
                    <a:pt x="89499" y="22962"/>
                  </a:lnTo>
                  <a:lnTo>
                    <a:pt x="6653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13"/>
            <p:cNvSpPr/>
            <p:nvPr/>
          </p:nvSpPr>
          <p:spPr>
            <a:xfrm>
              <a:off x="1631600" y="1974425"/>
              <a:ext cx="6160000" cy="1095650"/>
            </a:xfrm>
            <a:custGeom>
              <a:avLst/>
              <a:gdLst/>
              <a:ahLst/>
              <a:cxnLst/>
              <a:rect l="l" t="t" r="r" b="b"/>
              <a:pathLst>
                <a:path w="246400" h="43826" extrusionOk="0">
                  <a:moveTo>
                    <a:pt x="183" y="1"/>
                  </a:moveTo>
                  <a:cubicBezTo>
                    <a:pt x="69" y="1"/>
                    <a:pt x="0" y="92"/>
                    <a:pt x="0" y="206"/>
                  </a:cubicBezTo>
                  <a:cubicBezTo>
                    <a:pt x="0" y="298"/>
                    <a:pt x="69" y="389"/>
                    <a:pt x="183" y="389"/>
                  </a:cubicBezTo>
                  <a:lnTo>
                    <a:pt x="61286" y="389"/>
                  </a:lnTo>
                  <a:lnTo>
                    <a:pt x="104723" y="43825"/>
                  </a:lnTo>
                  <a:lnTo>
                    <a:pt x="165210" y="43825"/>
                  </a:lnTo>
                  <a:lnTo>
                    <a:pt x="207414" y="1599"/>
                  </a:lnTo>
                  <a:lnTo>
                    <a:pt x="246217" y="1599"/>
                  </a:lnTo>
                  <a:cubicBezTo>
                    <a:pt x="246308" y="1599"/>
                    <a:pt x="246400" y="1507"/>
                    <a:pt x="246400" y="1416"/>
                  </a:cubicBezTo>
                  <a:cubicBezTo>
                    <a:pt x="246400" y="1302"/>
                    <a:pt x="246308" y="1233"/>
                    <a:pt x="246217" y="1233"/>
                  </a:cubicBezTo>
                  <a:lnTo>
                    <a:pt x="207254" y="1233"/>
                  </a:lnTo>
                  <a:lnTo>
                    <a:pt x="165050" y="43437"/>
                  </a:lnTo>
                  <a:lnTo>
                    <a:pt x="104883" y="43437"/>
                  </a:lnTo>
                  <a:lnTo>
                    <a:pt x="6144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13"/>
            <p:cNvSpPr/>
            <p:nvPr/>
          </p:nvSpPr>
          <p:spPr>
            <a:xfrm>
              <a:off x="1978550" y="331575"/>
              <a:ext cx="4691750" cy="1289675"/>
            </a:xfrm>
            <a:custGeom>
              <a:avLst/>
              <a:gdLst/>
              <a:ahLst/>
              <a:cxnLst/>
              <a:rect l="l" t="t" r="r" b="b"/>
              <a:pathLst>
                <a:path w="187670" h="51587" extrusionOk="0">
                  <a:moveTo>
                    <a:pt x="187453" y="1"/>
                  </a:moveTo>
                  <a:cubicBezTo>
                    <a:pt x="187407" y="1"/>
                    <a:pt x="187362" y="24"/>
                    <a:pt x="187327" y="69"/>
                  </a:cubicBezTo>
                  <a:lnTo>
                    <a:pt x="143594" y="43780"/>
                  </a:lnTo>
                  <a:lnTo>
                    <a:pt x="103992" y="43780"/>
                  </a:lnTo>
                  <a:lnTo>
                    <a:pt x="87444" y="27232"/>
                  </a:lnTo>
                  <a:lnTo>
                    <a:pt x="46838" y="27232"/>
                  </a:lnTo>
                  <a:lnTo>
                    <a:pt x="22871" y="51198"/>
                  </a:lnTo>
                  <a:lnTo>
                    <a:pt x="183" y="51198"/>
                  </a:lnTo>
                  <a:cubicBezTo>
                    <a:pt x="91" y="51198"/>
                    <a:pt x="0" y="51289"/>
                    <a:pt x="0" y="51403"/>
                  </a:cubicBezTo>
                  <a:cubicBezTo>
                    <a:pt x="0" y="51495"/>
                    <a:pt x="91" y="51586"/>
                    <a:pt x="183" y="51586"/>
                  </a:cubicBezTo>
                  <a:lnTo>
                    <a:pt x="23031" y="51586"/>
                  </a:lnTo>
                  <a:lnTo>
                    <a:pt x="46997" y="27620"/>
                  </a:lnTo>
                  <a:lnTo>
                    <a:pt x="87284" y="27620"/>
                  </a:lnTo>
                  <a:lnTo>
                    <a:pt x="103833" y="44168"/>
                  </a:lnTo>
                  <a:lnTo>
                    <a:pt x="143754" y="44168"/>
                  </a:lnTo>
                  <a:lnTo>
                    <a:pt x="187579" y="321"/>
                  </a:lnTo>
                  <a:cubicBezTo>
                    <a:pt x="187670" y="252"/>
                    <a:pt x="187670" y="138"/>
                    <a:pt x="187579" y="69"/>
                  </a:cubicBezTo>
                  <a:cubicBezTo>
                    <a:pt x="187544" y="24"/>
                    <a:pt x="187499" y="1"/>
                    <a:pt x="1874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13"/>
            <p:cNvSpPr/>
            <p:nvPr/>
          </p:nvSpPr>
          <p:spPr>
            <a:xfrm>
              <a:off x="937150" y="2104550"/>
              <a:ext cx="6622775" cy="1510475"/>
            </a:xfrm>
            <a:custGeom>
              <a:avLst/>
              <a:gdLst/>
              <a:ahLst/>
              <a:cxnLst/>
              <a:rect l="l" t="t" r="r" b="b"/>
              <a:pathLst>
                <a:path w="264911" h="60419" extrusionOk="0">
                  <a:moveTo>
                    <a:pt x="183" y="0"/>
                  </a:moveTo>
                  <a:cubicBezTo>
                    <a:pt x="91" y="0"/>
                    <a:pt x="0" y="69"/>
                    <a:pt x="0" y="183"/>
                  </a:cubicBezTo>
                  <a:cubicBezTo>
                    <a:pt x="0" y="297"/>
                    <a:pt x="91" y="365"/>
                    <a:pt x="183" y="365"/>
                  </a:cubicBezTo>
                  <a:lnTo>
                    <a:pt x="57177" y="365"/>
                  </a:lnTo>
                  <a:lnTo>
                    <a:pt x="70941" y="14129"/>
                  </a:lnTo>
                  <a:lnTo>
                    <a:pt x="129214" y="14129"/>
                  </a:lnTo>
                  <a:lnTo>
                    <a:pt x="175504" y="60419"/>
                  </a:lnTo>
                  <a:lnTo>
                    <a:pt x="203419" y="60419"/>
                  </a:lnTo>
                  <a:lnTo>
                    <a:pt x="232316" y="31499"/>
                  </a:lnTo>
                  <a:lnTo>
                    <a:pt x="264705" y="31499"/>
                  </a:lnTo>
                  <a:cubicBezTo>
                    <a:pt x="264819" y="31499"/>
                    <a:pt x="264911" y="31430"/>
                    <a:pt x="264911" y="31316"/>
                  </a:cubicBezTo>
                  <a:cubicBezTo>
                    <a:pt x="264911" y="31225"/>
                    <a:pt x="264819" y="31134"/>
                    <a:pt x="264705" y="31134"/>
                  </a:cubicBezTo>
                  <a:lnTo>
                    <a:pt x="232156" y="31134"/>
                  </a:lnTo>
                  <a:lnTo>
                    <a:pt x="203259" y="60031"/>
                  </a:lnTo>
                  <a:lnTo>
                    <a:pt x="175664" y="60031"/>
                  </a:lnTo>
                  <a:lnTo>
                    <a:pt x="129374" y="13764"/>
                  </a:lnTo>
                  <a:lnTo>
                    <a:pt x="71101" y="13764"/>
                  </a:lnTo>
                  <a:lnTo>
                    <a:pt x="5733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13"/>
            <p:cNvSpPr/>
            <p:nvPr/>
          </p:nvSpPr>
          <p:spPr>
            <a:xfrm>
              <a:off x="1664700" y="294775"/>
              <a:ext cx="3135650" cy="766675"/>
            </a:xfrm>
            <a:custGeom>
              <a:avLst/>
              <a:gdLst/>
              <a:ahLst/>
              <a:cxnLst/>
              <a:rect l="l" t="t" r="r" b="b"/>
              <a:pathLst>
                <a:path w="125426" h="30667" extrusionOk="0">
                  <a:moveTo>
                    <a:pt x="125014" y="1"/>
                  </a:moveTo>
                  <a:cubicBezTo>
                    <a:pt x="124917" y="1"/>
                    <a:pt x="124820" y="35"/>
                    <a:pt x="124741" y="103"/>
                  </a:cubicBezTo>
                  <a:lnTo>
                    <a:pt x="111936" y="12931"/>
                  </a:lnTo>
                  <a:lnTo>
                    <a:pt x="47020" y="12931"/>
                  </a:lnTo>
                  <a:lnTo>
                    <a:pt x="30016" y="29913"/>
                  </a:lnTo>
                  <a:lnTo>
                    <a:pt x="388" y="29913"/>
                  </a:lnTo>
                  <a:cubicBezTo>
                    <a:pt x="160" y="29913"/>
                    <a:pt x="0" y="30073"/>
                    <a:pt x="0" y="30301"/>
                  </a:cubicBezTo>
                  <a:cubicBezTo>
                    <a:pt x="0" y="30507"/>
                    <a:pt x="160" y="30666"/>
                    <a:pt x="388" y="30666"/>
                  </a:cubicBezTo>
                  <a:lnTo>
                    <a:pt x="30335" y="30666"/>
                  </a:lnTo>
                  <a:lnTo>
                    <a:pt x="47340" y="13685"/>
                  </a:lnTo>
                  <a:lnTo>
                    <a:pt x="112255" y="13685"/>
                  </a:lnTo>
                  <a:lnTo>
                    <a:pt x="125288" y="651"/>
                  </a:lnTo>
                  <a:cubicBezTo>
                    <a:pt x="125425" y="514"/>
                    <a:pt x="125425" y="263"/>
                    <a:pt x="125288" y="103"/>
                  </a:cubicBezTo>
                  <a:cubicBezTo>
                    <a:pt x="125208" y="35"/>
                    <a:pt x="125111" y="1"/>
                    <a:pt x="1250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13"/>
            <p:cNvSpPr/>
            <p:nvPr/>
          </p:nvSpPr>
          <p:spPr>
            <a:xfrm>
              <a:off x="100600" y="2193550"/>
              <a:ext cx="3410675" cy="530725"/>
            </a:xfrm>
            <a:custGeom>
              <a:avLst/>
              <a:gdLst/>
              <a:ahLst/>
              <a:cxnLst/>
              <a:rect l="l" t="t" r="r" b="b"/>
              <a:pathLst>
                <a:path w="136427" h="21229" extrusionOk="0">
                  <a:moveTo>
                    <a:pt x="20748" y="1"/>
                  </a:moveTo>
                  <a:lnTo>
                    <a:pt x="160" y="20589"/>
                  </a:lnTo>
                  <a:cubicBezTo>
                    <a:pt x="0" y="20726"/>
                    <a:pt x="0" y="20977"/>
                    <a:pt x="160" y="21114"/>
                  </a:cubicBezTo>
                  <a:cubicBezTo>
                    <a:pt x="228" y="21205"/>
                    <a:pt x="342" y="21228"/>
                    <a:pt x="434" y="21228"/>
                  </a:cubicBezTo>
                  <a:cubicBezTo>
                    <a:pt x="525" y="21228"/>
                    <a:pt x="616" y="21205"/>
                    <a:pt x="708" y="21114"/>
                  </a:cubicBezTo>
                  <a:lnTo>
                    <a:pt x="21045" y="777"/>
                  </a:lnTo>
                  <a:lnTo>
                    <a:pt x="85390" y="777"/>
                  </a:lnTo>
                  <a:lnTo>
                    <a:pt x="103307" y="18672"/>
                  </a:lnTo>
                  <a:lnTo>
                    <a:pt x="136039" y="18672"/>
                  </a:lnTo>
                  <a:cubicBezTo>
                    <a:pt x="136267" y="18672"/>
                    <a:pt x="136427" y="18512"/>
                    <a:pt x="136427" y="18307"/>
                  </a:cubicBezTo>
                  <a:cubicBezTo>
                    <a:pt x="136427" y="18078"/>
                    <a:pt x="136267" y="17919"/>
                    <a:pt x="136039" y="17919"/>
                  </a:cubicBezTo>
                  <a:lnTo>
                    <a:pt x="103627" y="17919"/>
                  </a:lnTo>
                  <a:lnTo>
                    <a:pt x="8570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13"/>
            <p:cNvSpPr/>
            <p:nvPr/>
          </p:nvSpPr>
          <p:spPr>
            <a:xfrm>
              <a:off x="106300" y="832600"/>
              <a:ext cx="2024625" cy="395475"/>
            </a:xfrm>
            <a:custGeom>
              <a:avLst/>
              <a:gdLst/>
              <a:ahLst/>
              <a:cxnLst/>
              <a:rect l="l" t="t" r="r" b="b"/>
              <a:pathLst>
                <a:path w="80985" h="15819" extrusionOk="0">
                  <a:moveTo>
                    <a:pt x="206" y="1"/>
                  </a:moveTo>
                  <a:cubicBezTo>
                    <a:pt x="92" y="1"/>
                    <a:pt x="0" y="92"/>
                    <a:pt x="0" y="183"/>
                  </a:cubicBezTo>
                  <a:cubicBezTo>
                    <a:pt x="0" y="297"/>
                    <a:pt x="92" y="389"/>
                    <a:pt x="206" y="389"/>
                  </a:cubicBezTo>
                  <a:lnTo>
                    <a:pt x="37297" y="389"/>
                  </a:lnTo>
                  <a:lnTo>
                    <a:pt x="52750" y="15818"/>
                  </a:lnTo>
                  <a:lnTo>
                    <a:pt x="80779" y="15818"/>
                  </a:lnTo>
                  <a:cubicBezTo>
                    <a:pt x="80893" y="15818"/>
                    <a:pt x="80985" y="15727"/>
                    <a:pt x="80985" y="15636"/>
                  </a:cubicBezTo>
                  <a:cubicBezTo>
                    <a:pt x="80985" y="15522"/>
                    <a:pt x="80893" y="15430"/>
                    <a:pt x="80779" y="15430"/>
                  </a:cubicBezTo>
                  <a:lnTo>
                    <a:pt x="52909" y="15430"/>
                  </a:lnTo>
                  <a:lnTo>
                    <a:pt x="3745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13"/>
            <p:cNvSpPr/>
            <p:nvPr/>
          </p:nvSpPr>
          <p:spPr>
            <a:xfrm>
              <a:off x="24125" y="1108225"/>
              <a:ext cx="1654850" cy="513025"/>
            </a:xfrm>
            <a:custGeom>
              <a:avLst/>
              <a:gdLst/>
              <a:ahLst/>
              <a:cxnLst/>
              <a:rect l="l" t="t" r="r" b="b"/>
              <a:pathLst>
                <a:path w="66194" h="20521" extrusionOk="0">
                  <a:moveTo>
                    <a:pt x="183" y="0"/>
                  </a:moveTo>
                  <a:cubicBezTo>
                    <a:pt x="92" y="0"/>
                    <a:pt x="1" y="91"/>
                    <a:pt x="1" y="206"/>
                  </a:cubicBezTo>
                  <a:cubicBezTo>
                    <a:pt x="1" y="297"/>
                    <a:pt x="92" y="388"/>
                    <a:pt x="183" y="388"/>
                  </a:cubicBezTo>
                  <a:lnTo>
                    <a:pt x="25245" y="388"/>
                  </a:lnTo>
                  <a:lnTo>
                    <a:pt x="45377" y="20520"/>
                  </a:lnTo>
                  <a:lnTo>
                    <a:pt x="66011" y="20520"/>
                  </a:lnTo>
                  <a:cubicBezTo>
                    <a:pt x="66103" y="20520"/>
                    <a:pt x="66194" y="20429"/>
                    <a:pt x="66194" y="20337"/>
                  </a:cubicBezTo>
                  <a:cubicBezTo>
                    <a:pt x="66194" y="20223"/>
                    <a:pt x="66103" y="20132"/>
                    <a:pt x="66011" y="20132"/>
                  </a:cubicBezTo>
                  <a:lnTo>
                    <a:pt x="45537" y="20132"/>
                  </a:lnTo>
                  <a:lnTo>
                    <a:pt x="254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13"/>
            <p:cNvSpPr/>
            <p:nvPr/>
          </p:nvSpPr>
          <p:spPr>
            <a:xfrm>
              <a:off x="24125" y="1371850"/>
              <a:ext cx="979225" cy="451975"/>
            </a:xfrm>
            <a:custGeom>
              <a:avLst/>
              <a:gdLst/>
              <a:ahLst/>
              <a:cxnLst/>
              <a:rect l="l" t="t" r="r" b="b"/>
              <a:pathLst>
                <a:path w="39169" h="18079" extrusionOk="0">
                  <a:moveTo>
                    <a:pt x="183" y="0"/>
                  </a:moveTo>
                  <a:cubicBezTo>
                    <a:pt x="92" y="0"/>
                    <a:pt x="1" y="92"/>
                    <a:pt x="1" y="206"/>
                  </a:cubicBezTo>
                  <a:cubicBezTo>
                    <a:pt x="1" y="297"/>
                    <a:pt x="92" y="388"/>
                    <a:pt x="183" y="388"/>
                  </a:cubicBezTo>
                  <a:lnTo>
                    <a:pt x="21182" y="388"/>
                  </a:lnTo>
                  <a:lnTo>
                    <a:pt x="38826" y="18010"/>
                  </a:lnTo>
                  <a:cubicBezTo>
                    <a:pt x="38849" y="18055"/>
                    <a:pt x="38895" y="18078"/>
                    <a:pt x="38940" y="18078"/>
                  </a:cubicBezTo>
                  <a:cubicBezTo>
                    <a:pt x="39009" y="18078"/>
                    <a:pt x="39055" y="18055"/>
                    <a:pt x="39077" y="18010"/>
                  </a:cubicBezTo>
                  <a:cubicBezTo>
                    <a:pt x="39169" y="17941"/>
                    <a:pt x="39169" y="17827"/>
                    <a:pt x="39077" y="17736"/>
                  </a:cubicBezTo>
                  <a:lnTo>
                    <a:pt x="2134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13"/>
            <p:cNvSpPr/>
            <p:nvPr/>
          </p:nvSpPr>
          <p:spPr>
            <a:xfrm>
              <a:off x="5585500" y="1408375"/>
              <a:ext cx="1529900" cy="580350"/>
            </a:xfrm>
            <a:custGeom>
              <a:avLst/>
              <a:gdLst/>
              <a:ahLst/>
              <a:cxnLst/>
              <a:rect l="l" t="t" r="r" b="b"/>
              <a:pathLst>
                <a:path w="61196" h="23214" extrusionOk="0">
                  <a:moveTo>
                    <a:pt x="49121" y="0"/>
                  </a:moveTo>
                  <a:lnTo>
                    <a:pt x="26661" y="22460"/>
                  </a:lnTo>
                  <a:lnTo>
                    <a:pt x="389" y="22460"/>
                  </a:lnTo>
                  <a:cubicBezTo>
                    <a:pt x="161" y="22460"/>
                    <a:pt x="1" y="22620"/>
                    <a:pt x="1" y="22848"/>
                  </a:cubicBezTo>
                  <a:cubicBezTo>
                    <a:pt x="1" y="23054"/>
                    <a:pt x="161" y="23214"/>
                    <a:pt x="389" y="23214"/>
                  </a:cubicBezTo>
                  <a:lnTo>
                    <a:pt x="26980" y="23214"/>
                  </a:lnTo>
                  <a:lnTo>
                    <a:pt x="49441" y="776"/>
                  </a:lnTo>
                  <a:lnTo>
                    <a:pt x="60808" y="776"/>
                  </a:lnTo>
                  <a:cubicBezTo>
                    <a:pt x="61013" y="776"/>
                    <a:pt x="61196" y="594"/>
                    <a:pt x="61196" y="388"/>
                  </a:cubicBezTo>
                  <a:cubicBezTo>
                    <a:pt x="61196" y="183"/>
                    <a:pt x="61013" y="0"/>
                    <a:pt x="608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13"/>
            <p:cNvSpPr/>
            <p:nvPr/>
          </p:nvSpPr>
          <p:spPr>
            <a:xfrm>
              <a:off x="5953000" y="3543100"/>
              <a:ext cx="134700" cy="134700"/>
            </a:xfrm>
            <a:custGeom>
              <a:avLst/>
              <a:gdLst/>
              <a:ahLst/>
              <a:cxnLst/>
              <a:rect l="l" t="t" r="r" b="b"/>
              <a:pathLst>
                <a:path w="5388" h="5388" extrusionOk="0">
                  <a:moveTo>
                    <a:pt x="2694" y="366"/>
                  </a:moveTo>
                  <a:cubicBezTo>
                    <a:pt x="3972" y="366"/>
                    <a:pt x="5022" y="1416"/>
                    <a:pt x="5022" y="2694"/>
                  </a:cubicBezTo>
                  <a:cubicBezTo>
                    <a:pt x="5022" y="3949"/>
                    <a:pt x="3972" y="4999"/>
                    <a:pt x="2694" y="4999"/>
                  </a:cubicBezTo>
                  <a:cubicBezTo>
                    <a:pt x="1416" y="4999"/>
                    <a:pt x="388" y="3949"/>
                    <a:pt x="388" y="2694"/>
                  </a:cubicBezTo>
                  <a:cubicBezTo>
                    <a:pt x="388" y="1416"/>
                    <a:pt x="1416" y="366"/>
                    <a:pt x="2694" y="366"/>
                  </a:cubicBezTo>
                  <a:close/>
                  <a:moveTo>
                    <a:pt x="2694" y="1"/>
                  </a:moveTo>
                  <a:cubicBezTo>
                    <a:pt x="1210" y="1"/>
                    <a:pt x="0" y="1187"/>
                    <a:pt x="0" y="2694"/>
                  </a:cubicBezTo>
                  <a:cubicBezTo>
                    <a:pt x="0" y="4178"/>
                    <a:pt x="1210" y="5387"/>
                    <a:pt x="2694" y="5387"/>
                  </a:cubicBezTo>
                  <a:cubicBezTo>
                    <a:pt x="4177" y="5387"/>
                    <a:pt x="5387" y="4178"/>
                    <a:pt x="5387" y="2694"/>
                  </a:cubicBezTo>
                  <a:cubicBezTo>
                    <a:pt x="5387" y="1187"/>
                    <a:pt x="4177"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13"/>
            <p:cNvSpPr/>
            <p:nvPr/>
          </p:nvSpPr>
          <p:spPr>
            <a:xfrm>
              <a:off x="5976400" y="3566500"/>
              <a:ext cx="87900" cy="87325"/>
            </a:xfrm>
            <a:custGeom>
              <a:avLst/>
              <a:gdLst/>
              <a:ahLst/>
              <a:cxnLst/>
              <a:rect l="l" t="t" r="r" b="b"/>
              <a:pathLst>
                <a:path w="3516" h="3493" extrusionOk="0">
                  <a:moveTo>
                    <a:pt x="1758" y="0"/>
                  </a:moveTo>
                  <a:cubicBezTo>
                    <a:pt x="799" y="0"/>
                    <a:pt x="0" y="776"/>
                    <a:pt x="0" y="1758"/>
                  </a:cubicBezTo>
                  <a:cubicBezTo>
                    <a:pt x="0" y="2717"/>
                    <a:pt x="799" y="3493"/>
                    <a:pt x="1758" y="3493"/>
                  </a:cubicBezTo>
                  <a:cubicBezTo>
                    <a:pt x="2739" y="3493"/>
                    <a:pt x="3515" y="2717"/>
                    <a:pt x="3515" y="1758"/>
                  </a:cubicBezTo>
                  <a:cubicBezTo>
                    <a:pt x="3515" y="776"/>
                    <a:pt x="2739"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13"/>
            <p:cNvSpPr/>
            <p:nvPr/>
          </p:nvSpPr>
          <p:spPr>
            <a:xfrm>
              <a:off x="5421175" y="2256325"/>
              <a:ext cx="134700" cy="134700"/>
            </a:xfrm>
            <a:custGeom>
              <a:avLst/>
              <a:gdLst/>
              <a:ahLst/>
              <a:cxnLst/>
              <a:rect l="l" t="t" r="r" b="b"/>
              <a:pathLst>
                <a:path w="5388" h="5388" extrusionOk="0">
                  <a:moveTo>
                    <a:pt x="2694" y="389"/>
                  </a:moveTo>
                  <a:cubicBezTo>
                    <a:pt x="3972" y="389"/>
                    <a:pt x="4999" y="1416"/>
                    <a:pt x="4999" y="2694"/>
                  </a:cubicBezTo>
                  <a:cubicBezTo>
                    <a:pt x="4999" y="3972"/>
                    <a:pt x="3972" y="5022"/>
                    <a:pt x="2694" y="5022"/>
                  </a:cubicBezTo>
                  <a:cubicBezTo>
                    <a:pt x="1415" y="5022"/>
                    <a:pt x="365" y="3972"/>
                    <a:pt x="365" y="2694"/>
                  </a:cubicBezTo>
                  <a:cubicBezTo>
                    <a:pt x="365" y="1416"/>
                    <a:pt x="1415" y="389"/>
                    <a:pt x="2694" y="389"/>
                  </a:cubicBezTo>
                  <a:close/>
                  <a:moveTo>
                    <a:pt x="2694" y="1"/>
                  </a:moveTo>
                  <a:cubicBezTo>
                    <a:pt x="1210" y="1"/>
                    <a:pt x="0" y="1210"/>
                    <a:pt x="0" y="2694"/>
                  </a:cubicBezTo>
                  <a:cubicBezTo>
                    <a:pt x="0" y="4178"/>
                    <a:pt x="1210" y="5387"/>
                    <a:pt x="2694" y="5387"/>
                  </a:cubicBezTo>
                  <a:cubicBezTo>
                    <a:pt x="4177" y="5387"/>
                    <a:pt x="5387" y="4178"/>
                    <a:pt x="5387" y="2694"/>
                  </a:cubicBezTo>
                  <a:cubicBezTo>
                    <a:pt x="5387" y="1210"/>
                    <a:pt x="4177"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13"/>
            <p:cNvSpPr/>
            <p:nvPr/>
          </p:nvSpPr>
          <p:spPr>
            <a:xfrm>
              <a:off x="5444575" y="2279725"/>
              <a:ext cx="87900" cy="87900"/>
            </a:xfrm>
            <a:custGeom>
              <a:avLst/>
              <a:gdLst/>
              <a:ahLst/>
              <a:cxnLst/>
              <a:rect l="l" t="t" r="r" b="b"/>
              <a:pathLst>
                <a:path w="3516" h="3516" extrusionOk="0">
                  <a:moveTo>
                    <a:pt x="1758" y="0"/>
                  </a:moveTo>
                  <a:cubicBezTo>
                    <a:pt x="776" y="0"/>
                    <a:pt x="0" y="799"/>
                    <a:pt x="0" y="1758"/>
                  </a:cubicBezTo>
                  <a:cubicBezTo>
                    <a:pt x="0" y="2739"/>
                    <a:pt x="776" y="3516"/>
                    <a:pt x="1758" y="3516"/>
                  </a:cubicBezTo>
                  <a:cubicBezTo>
                    <a:pt x="2716" y="3516"/>
                    <a:pt x="3515" y="2739"/>
                    <a:pt x="3515" y="1758"/>
                  </a:cubicBezTo>
                  <a:cubicBezTo>
                    <a:pt x="3515" y="799"/>
                    <a:pt x="2716"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13"/>
            <p:cNvSpPr/>
            <p:nvPr/>
          </p:nvSpPr>
          <p:spPr>
            <a:xfrm>
              <a:off x="5459400" y="1912225"/>
              <a:ext cx="134700" cy="134700"/>
            </a:xfrm>
            <a:custGeom>
              <a:avLst/>
              <a:gdLst/>
              <a:ahLst/>
              <a:cxnLst/>
              <a:rect l="l" t="t" r="r" b="b"/>
              <a:pathLst>
                <a:path w="5388" h="5388" extrusionOk="0">
                  <a:moveTo>
                    <a:pt x="2694" y="366"/>
                  </a:moveTo>
                  <a:cubicBezTo>
                    <a:pt x="3972" y="366"/>
                    <a:pt x="4999" y="1416"/>
                    <a:pt x="4999" y="2694"/>
                  </a:cubicBezTo>
                  <a:cubicBezTo>
                    <a:pt x="4999" y="3973"/>
                    <a:pt x="3972" y="5000"/>
                    <a:pt x="2694" y="5000"/>
                  </a:cubicBezTo>
                  <a:cubicBezTo>
                    <a:pt x="1416" y="5000"/>
                    <a:pt x="389" y="3973"/>
                    <a:pt x="389" y="2694"/>
                  </a:cubicBezTo>
                  <a:cubicBezTo>
                    <a:pt x="389" y="1416"/>
                    <a:pt x="1416" y="366"/>
                    <a:pt x="2694" y="366"/>
                  </a:cubicBezTo>
                  <a:close/>
                  <a:moveTo>
                    <a:pt x="2694" y="1"/>
                  </a:moveTo>
                  <a:cubicBezTo>
                    <a:pt x="1210" y="1"/>
                    <a:pt x="1" y="1211"/>
                    <a:pt x="1" y="2694"/>
                  </a:cubicBezTo>
                  <a:cubicBezTo>
                    <a:pt x="1" y="4178"/>
                    <a:pt x="1210" y="5388"/>
                    <a:pt x="2694" y="5388"/>
                  </a:cubicBezTo>
                  <a:cubicBezTo>
                    <a:pt x="4178" y="5388"/>
                    <a:pt x="5387" y="4178"/>
                    <a:pt x="5387" y="2694"/>
                  </a:cubicBezTo>
                  <a:cubicBezTo>
                    <a:pt x="5387" y="1211"/>
                    <a:pt x="4178"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13"/>
            <p:cNvSpPr/>
            <p:nvPr/>
          </p:nvSpPr>
          <p:spPr>
            <a:xfrm>
              <a:off x="5482800" y="1935625"/>
              <a:ext cx="87900" cy="87900"/>
            </a:xfrm>
            <a:custGeom>
              <a:avLst/>
              <a:gdLst/>
              <a:ahLst/>
              <a:cxnLst/>
              <a:rect l="l" t="t" r="r" b="b"/>
              <a:pathLst>
                <a:path w="3516" h="3516" extrusionOk="0">
                  <a:moveTo>
                    <a:pt x="1758" y="1"/>
                  </a:moveTo>
                  <a:cubicBezTo>
                    <a:pt x="799" y="1"/>
                    <a:pt x="0" y="777"/>
                    <a:pt x="0" y="1758"/>
                  </a:cubicBezTo>
                  <a:cubicBezTo>
                    <a:pt x="0" y="2717"/>
                    <a:pt x="799" y="3516"/>
                    <a:pt x="1758" y="3516"/>
                  </a:cubicBezTo>
                  <a:cubicBezTo>
                    <a:pt x="2739" y="3516"/>
                    <a:pt x="3515" y="2717"/>
                    <a:pt x="3515" y="1758"/>
                  </a:cubicBezTo>
                  <a:cubicBezTo>
                    <a:pt x="3515" y="777"/>
                    <a:pt x="2739" y="1"/>
                    <a:pt x="17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13"/>
            <p:cNvSpPr/>
            <p:nvPr/>
          </p:nvSpPr>
          <p:spPr>
            <a:xfrm>
              <a:off x="4736975" y="1935625"/>
              <a:ext cx="87900" cy="87900"/>
            </a:xfrm>
            <a:custGeom>
              <a:avLst/>
              <a:gdLst/>
              <a:ahLst/>
              <a:cxnLst/>
              <a:rect l="l" t="t" r="r" b="b"/>
              <a:pathLst>
                <a:path w="3516" h="3516" extrusionOk="0">
                  <a:moveTo>
                    <a:pt x="1758" y="1"/>
                  </a:moveTo>
                  <a:cubicBezTo>
                    <a:pt x="777" y="1"/>
                    <a:pt x="1" y="777"/>
                    <a:pt x="1" y="1758"/>
                  </a:cubicBezTo>
                  <a:cubicBezTo>
                    <a:pt x="1" y="2717"/>
                    <a:pt x="777" y="3516"/>
                    <a:pt x="1758" y="3516"/>
                  </a:cubicBezTo>
                  <a:cubicBezTo>
                    <a:pt x="2717" y="3516"/>
                    <a:pt x="3516" y="2717"/>
                    <a:pt x="3516" y="1758"/>
                  </a:cubicBezTo>
                  <a:cubicBezTo>
                    <a:pt x="3516" y="777"/>
                    <a:pt x="2717" y="1"/>
                    <a:pt x="17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13"/>
            <p:cNvSpPr/>
            <p:nvPr/>
          </p:nvSpPr>
          <p:spPr>
            <a:xfrm>
              <a:off x="7044625" y="2632950"/>
              <a:ext cx="87900" cy="87325"/>
            </a:xfrm>
            <a:custGeom>
              <a:avLst/>
              <a:gdLst/>
              <a:ahLst/>
              <a:cxnLst/>
              <a:rect l="l" t="t" r="r" b="b"/>
              <a:pathLst>
                <a:path w="3516" h="3493" extrusionOk="0">
                  <a:moveTo>
                    <a:pt x="1758" y="0"/>
                  </a:moveTo>
                  <a:cubicBezTo>
                    <a:pt x="799" y="0"/>
                    <a:pt x="0" y="776"/>
                    <a:pt x="0" y="1735"/>
                  </a:cubicBezTo>
                  <a:cubicBezTo>
                    <a:pt x="0" y="2716"/>
                    <a:pt x="799" y="3493"/>
                    <a:pt x="1758" y="3493"/>
                  </a:cubicBezTo>
                  <a:cubicBezTo>
                    <a:pt x="2739" y="3493"/>
                    <a:pt x="3515" y="2716"/>
                    <a:pt x="3515" y="1735"/>
                  </a:cubicBezTo>
                  <a:cubicBezTo>
                    <a:pt x="3515" y="776"/>
                    <a:pt x="2739"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13"/>
            <p:cNvSpPr/>
            <p:nvPr/>
          </p:nvSpPr>
          <p:spPr>
            <a:xfrm>
              <a:off x="4222850" y="1085400"/>
              <a:ext cx="134675" cy="134675"/>
            </a:xfrm>
            <a:custGeom>
              <a:avLst/>
              <a:gdLst/>
              <a:ahLst/>
              <a:cxnLst/>
              <a:rect l="l" t="t" r="r" b="b"/>
              <a:pathLst>
                <a:path w="5387" h="5387" extrusionOk="0">
                  <a:moveTo>
                    <a:pt x="2694" y="388"/>
                  </a:moveTo>
                  <a:cubicBezTo>
                    <a:pt x="3972" y="388"/>
                    <a:pt x="5022" y="1415"/>
                    <a:pt x="5022" y="2694"/>
                  </a:cubicBezTo>
                  <a:cubicBezTo>
                    <a:pt x="5022" y="3972"/>
                    <a:pt x="3972" y="4999"/>
                    <a:pt x="2694" y="4999"/>
                  </a:cubicBezTo>
                  <a:cubicBezTo>
                    <a:pt x="1415" y="4999"/>
                    <a:pt x="388" y="3972"/>
                    <a:pt x="388" y="2694"/>
                  </a:cubicBezTo>
                  <a:cubicBezTo>
                    <a:pt x="388" y="1415"/>
                    <a:pt x="1415" y="388"/>
                    <a:pt x="2694" y="388"/>
                  </a:cubicBezTo>
                  <a:close/>
                  <a:moveTo>
                    <a:pt x="2694" y="0"/>
                  </a:moveTo>
                  <a:cubicBezTo>
                    <a:pt x="1210" y="0"/>
                    <a:pt x="0" y="1210"/>
                    <a:pt x="0" y="2694"/>
                  </a:cubicBezTo>
                  <a:cubicBezTo>
                    <a:pt x="0" y="4177"/>
                    <a:pt x="1210" y="5387"/>
                    <a:pt x="2694" y="5387"/>
                  </a:cubicBezTo>
                  <a:cubicBezTo>
                    <a:pt x="4177" y="5387"/>
                    <a:pt x="5387" y="4177"/>
                    <a:pt x="5387" y="2694"/>
                  </a:cubicBezTo>
                  <a:cubicBezTo>
                    <a:pt x="5387" y="1210"/>
                    <a:pt x="4177" y="0"/>
                    <a:pt x="2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13"/>
            <p:cNvSpPr/>
            <p:nvPr/>
          </p:nvSpPr>
          <p:spPr>
            <a:xfrm>
              <a:off x="4246800" y="1108775"/>
              <a:ext cx="87350" cy="87925"/>
            </a:xfrm>
            <a:custGeom>
              <a:avLst/>
              <a:gdLst/>
              <a:ahLst/>
              <a:cxnLst/>
              <a:rect l="l" t="t" r="r" b="b"/>
              <a:pathLst>
                <a:path w="3494" h="3517" extrusionOk="0">
                  <a:moveTo>
                    <a:pt x="1736" y="1"/>
                  </a:moveTo>
                  <a:cubicBezTo>
                    <a:pt x="777" y="1"/>
                    <a:pt x="1" y="800"/>
                    <a:pt x="1" y="1759"/>
                  </a:cubicBezTo>
                  <a:cubicBezTo>
                    <a:pt x="1" y="2717"/>
                    <a:pt x="777" y="3516"/>
                    <a:pt x="1736" y="3516"/>
                  </a:cubicBezTo>
                  <a:cubicBezTo>
                    <a:pt x="2717" y="3516"/>
                    <a:pt x="3493" y="2717"/>
                    <a:pt x="3493" y="1759"/>
                  </a:cubicBezTo>
                  <a:cubicBezTo>
                    <a:pt x="3493" y="800"/>
                    <a:pt x="2717" y="1"/>
                    <a:pt x="17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13"/>
            <p:cNvSpPr/>
            <p:nvPr/>
          </p:nvSpPr>
          <p:spPr>
            <a:xfrm>
              <a:off x="3502700" y="2585000"/>
              <a:ext cx="134700" cy="134700"/>
            </a:xfrm>
            <a:custGeom>
              <a:avLst/>
              <a:gdLst/>
              <a:ahLst/>
              <a:cxnLst/>
              <a:rect l="l" t="t" r="r" b="b"/>
              <a:pathLst>
                <a:path w="5388" h="5388" extrusionOk="0">
                  <a:moveTo>
                    <a:pt x="2694" y="389"/>
                  </a:moveTo>
                  <a:cubicBezTo>
                    <a:pt x="3972" y="389"/>
                    <a:pt x="4999" y="1416"/>
                    <a:pt x="4999" y="2694"/>
                  </a:cubicBezTo>
                  <a:cubicBezTo>
                    <a:pt x="4999" y="3973"/>
                    <a:pt x="3972" y="5000"/>
                    <a:pt x="2694" y="5000"/>
                  </a:cubicBezTo>
                  <a:cubicBezTo>
                    <a:pt x="1416" y="5000"/>
                    <a:pt x="389" y="3973"/>
                    <a:pt x="389" y="2694"/>
                  </a:cubicBezTo>
                  <a:cubicBezTo>
                    <a:pt x="389" y="1416"/>
                    <a:pt x="1416" y="389"/>
                    <a:pt x="2694" y="389"/>
                  </a:cubicBezTo>
                  <a:close/>
                  <a:moveTo>
                    <a:pt x="2694" y="1"/>
                  </a:moveTo>
                  <a:cubicBezTo>
                    <a:pt x="1210" y="1"/>
                    <a:pt x="1" y="1211"/>
                    <a:pt x="1" y="2694"/>
                  </a:cubicBezTo>
                  <a:cubicBezTo>
                    <a:pt x="1" y="4178"/>
                    <a:pt x="1210" y="5388"/>
                    <a:pt x="2694" y="5388"/>
                  </a:cubicBezTo>
                  <a:cubicBezTo>
                    <a:pt x="4178" y="5388"/>
                    <a:pt x="5387" y="4178"/>
                    <a:pt x="5387" y="2694"/>
                  </a:cubicBezTo>
                  <a:cubicBezTo>
                    <a:pt x="5387" y="1211"/>
                    <a:pt x="4178"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13"/>
            <p:cNvSpPr/>
            <p:nvPr/>
          </p:nvSpPr>
          <p:spPr>
            <a:xfrm>
              <a:off x="3526100" y="2608400"/>
              <a:ext cx="87900" cy="87900"/>
            </a:xfrm>
            <a:custGeom>
              <a:avLst/>
              <a:gdLst/>
              <a:ahLst/>
              <a:cxnLst/>
              <a:rect l="l" t="t" r="r" b="b"/>
              <a:pathLst>
                <a:path w="3516" h="3516" extrusionOk="0">
                  <a:moveTo>
                    <a:pt x="1758" y="1"/>
                  </a:moveTo>
                  <a:cubicBezTo>
                    <a:pt x="776" y="1"/>
                    <a:pt x="0" y="777"/>
                    <a:pt x="0" y="1758"/>
                  </a:cubicBezTo>
                  <a:cubicBezTo>
                    <a:pt x="0" y="2717"/>
                    <a:pt x="776" y="3516"/>
                    <a:pt x="1758" y="3516"/>
                  </a:cubicBezTo>
                  <a:cubicBezTo>
                    <a:pt x="2717" y="3516"/>
                    <a:pt x="3516" y="2717"/>
                    <a:pt x="3516" y="1758"/>
                  </a:cubicBezTo>
                  <a:cubicBezTo>
                    <a:pt x="3516" y="777"/>
                    <a:pt x="2717" y="1"/>
                    <a:pt x="17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13"/>
            <p:cNvSpPr/>
            <p:nvPr/>
          </p:nvSpPr>
          <p:spPr>
            <a:xfrm>
              <a:off x="2281550" y="1156150"/>
              <a:ext cx="134700" cy="134700"/>
            </a:xfrm>
            <a:custGeom>
              <a:avLst/>
              <a:gdLst/>
              <a:ahLst/>
              <a:cxnLst/>
              <a:rect l="l" t="t" r="r" b="b"/>
              <a:pathLst>
                <a:path w="5388" h="5388" extrusionOk="0">
                  <a:moveTo>
                    <a:pt x="2694" y="366"/>
                  </a:moveTo>
                  <a:cubicBezTo>
                    <a:pt x="3972" y="366"/>
                    <a:pt x="4999" y="1416"/>
                    <a:pt x="4999" y="2694"/>
                  </a:cubicBezTo>
                  <a:cubicBezTo>
                    <a:pt x="4999" y="3972"/>
                    <a:pt x="3972" y="4999"/>
                    <a:pt x="2694" y="4999"/>
                  </a:cubicBezTo>
                  <a:cubicBezTo>
                    <a:pt x="1416" y="4999"/>
                    <a:pt x="366" y="3972"/>
                    <a:pt x="366" y="2694"/>
                  </a:cubicBezTo>
                  <a:cubicBezTo>
                    <a:pt x="366" y="1416"/>
                    <a:pt x="1416" y="366"/>
                    <a:pt x="2694" y="366"/>
                  </a:cubicBezTo>
                  <a:close/>
                  <a:moveTo>
                    <a:pt x="2694" y="0"/>
                  </a:moveTo>
                  <a:cubicBezTo>
                    <a:pt x="1210" y="0"/>
                    <a:pt x="0" y="1210"/>
                    <a:pt x="0" y="2694"/>
                  </a:cubicBezTo>
                  <a:cubicBezTo>
                    <a:pt x="0" y="4178"/>
                    <a:pt x="1210" y="5387"/>
                    <a:pt x="2694" y="5387"/>
                  </a:cubicBezTo>
                  <a:cubicBezTo>
                    <a:pt x="4177" y="5387"/>
                    <a:pt x="5387" y="4178"/>
                    <a:pt x="5387" y="2694"/>
                  </a:cubicBezTo>
                  <a:cubicBezTo>
                    <a:pt x="5387" y="1210"/>
                    <a:pt x="4177" y="0"/>
                    <a:pt x="2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13"/>
            <p:cNvSpPr/>
            <p:nvPr/>
          </p:nvSpPr>
          <p:spPr>
            <a:xfrm>
              <a:off x="2304950" y="1179550"/>
              <a:ext cx="87325" cy="87900"/>
            </a:xfrm>
            <a:custGeom>
              <a:avLst/>
              <a:gdLst/>
              <a:ahLst/>
              <a:cxnLst/>
              <a:rect l="l" t="t" r="r" b="b"/>
              <a:pathLst>
                <a:path w="3493" h="3516" extrusionOk="0">
                  <a:moveTo>
                    <a:pt x="1758" y="0"/>
                  </a:moveTo>
                  <a:cubicBezTo>
                    <a:pt x="776" y="0"/>
                    <a:pt x="0" y="776"/>
                    <a:pt x="0" y="1758"/>
                  </a:cubicBezTo>
                  <a:cubicBezTo>
                    <a:pt x="0" y="2717"/>
                    <a:pt x="776" y="3515"/>
                    <a:pt x="1758" y="3515"/>
                  </a:cubicBezTo>
                  <a:cubicBezTo>
                    <a:pt x="2716" y="3515"/>
                    <a:pt x="3493" y="2717"/>
                    <a:pt x="3493" y="1758"/>
                  </a:cubicBezTo>
                  <a:cubicBezTo>
                    <a:pt x="3493" y="776"/>
                    <a:pt x="2716"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13"/>
            <p:cNvSpPr/>
            <p:nvPr/>
          </p:nvSpPr>
          <p:spPr>
            <a:xfrm>
              <a:off x="1577950" y="1004925"/>
              <a:ext cx="94750" cy="94750"/>
            </a:xfrm>
            <a:custGeom>
              <a:avLst/>
              <a:gdLst/>
              <a:ahLst/>
              <a:cxnLst/>
              <a:rect l="l" t="t" r="r" b="b"/>
              <a:pathLst>
                <a:path w="3790" h="3790" extrusionOk="0">
                  <a:moveTo>
                    <a:pt x="1895" y="366"/>
                  </a:moveTo>
                  <a:cubicBezTo>
                    <a:pt x="2717" y="366"/>
                    <a:pt x="3402" y="1051"/>
                    <a:pt x="3402" y="1895"/>
                  </a:cubicBezTo>
                  <a:cubicBezTo>
                    <a:pt x="3402" y="2717"/>
                    <a:pt x="2717" y="3402"/>
                    <a:pt x="1895" y="3402"/>
                  </a:cubicBezTo>
                  <a:cubicBezTo>
                    <a:pt x="1051" y="3402"/>
                    <a:pt x="366" y="2717"/>
                    <a:pt x="366" y="1895"/>
                  </a:cubicBezTo>
                  <a:cubicBezTo>
                    <a:pt x="366" y="1051"/>
                    <a:pt x="1051" y="366"/>
                    <a:pt x="1895" y="366"/>
                  </a:cubicBezTo>
                  <a:close/>
                  <a:moveTo>
                    <a:pt x="1895" y="1"/>
                  </a:moveTo>
                  <a:cubicBezTo>
                    <a:pt x="845" y="1"/>
                    <a:pt x="1" y="845"/>
                    <a:pt x="1" y="1895"/>
                  </a:cubicBezTo>
                  <a:cubicBezTo>
                    <a:pt x="1" y="2922"/>
                    <a:pt x="845" y="3790"/>
                    <a:pt x="1895" y="3790"/>
                  </a:cubicBezTo>
                  <a:cubicBezTo>
                    <a:pt x="2922" y="3790"/>
                    <a:pt x="3790" y="2922"/>
                    <a:pt x="3790" y="1895"/>
                  </a:cubicBezTo>
                  <a:cubicBezTo>
                    <a:pt x="3790" y="845"/>
                    <a:pt x="2922" y="1"/>
                    <a:pt x="18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13"/>
            <p:cNvSpPr/>
            <p:nvPr/>
          </p:nvSpPr>
          <p:spPr>
            <a:xfrm>
              <a:off x="1595075" y="1022050"/>
              <a:ext cx="59950" cy="59950"/>
            </a:xfrm>
            <a:custGeom>
              <a:avLst/>
              <a:gdLst/>
              <a:ahLst/>
              <a:cxnLst/>
              <a:rect l="l" t="t" r="r" b="b"/>
              <a:pathLst>
                <a:path w="2398" h="2398" extrusionOk="0">
                  <a:moveTo>
                    <a:pt x="1210" y="1"/>
                  </a:moveTo>
                  <a:cubicBezTo>
                    <a:pt x="548" y="1"/>
                    <a:pt x="1" y="548"/>
                    <a:pt x="1" y="1210"/>
                  </a:cubicBezTo>
                  <a:cubicBezTo>
                    <a:pt x="1" y="1872"/>
                    <a:pt x="548" y="2397"/>
                    <a:pt x="1210" y="2397"/>
                  </a:cubicBezTo>
                  <a:cubicBezTo>
                    <a:pt x="1872" y="2397"/>
                    <a:pt x="2397" y="1872"/>
                    <a:pt x="2397" y="1210"/>
                  </a:cubicBezTo>
                  <a:cubicBezTo>
                    <a:pt x="2397" y="548"/>
                    <a:pt x="1872" y="1"/>
                    <a:pt x="12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13"/>
            <p:cNvSpPr/>
            <p:nvPr/>
          </p:nvSpPr>
          <p:spPr>
            <a:xfrm>
              <a:off x="2892125" y="1170425"/>
              <a:ext cx="106150" cy="106150"/>
            </a:xfrm>
            <a:custGeom>
              <a:avLst/>
              <a:gdLst/>
              <a:ahLst/>
              <a:cxnLst/>
              <a:rect l="l" t="t" r="r" b="b"/>
              <a:pathLst>
                <a:path w="4246" h="4246" extrusionOk="0">
                  <a:moveTo>
                    <a:pt x="2123" y="0"/>
                  </a:moveTo>
                  <a:cubicBezTo>
                    <a:pt x="959" y="0"/>
                    <a:pt x="0" y="936"/>
                    <a:pt x="0" y="2123"/>
                  </a:cubicBezTo>
                  <a:cubicBezTo>
                    <a:pt x="0" y="3287"/>
                    <a:pt x="959" y="4246"/>
                    <a:pt x="2123" y="4246"/>
                  </a:cubicBezTo>
                  <a:cubicBezTo>
                    <a:pt x="3310" y="4246"/>
                    <a:pt x="4246" y="3287"/>
                    <a:pt x="4246" y="2123"/>
                  </a:cubicBezTo>
                  <a:cubicBezTo>
                    <a:pt x="4246" y="936"/>
                    <a:pt x="3310"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13"/>
            <p:cNvSpPr/>
            <p:nvPr/>
          </p:nvSpPr>
          <p:spPr>
            <a:xfrm>
              <a:off x="7004675" y="1366150"/>
              <a:ext cx="106150" cy="106150"/>
            </a:xfrm>
            <a:custGeom>
              <a:avLst/>
              <a:gdLst/>
              <a:ahLst/>
              <a:cxnLst/>
              <a:rect l="l" t="t" r="r" b="b"/>
              <a:pathLst>
                <a:path w="4246" h="4246" extrusionOk="0">
                  <a:moveTo>
                    <a:pt x="2123" y="0"/>
                  </a:moveTo>
                  <a:cubicBezTo>
                    <a:pt x="936" y="0"/>
                    <a:pt x="0" y="959"/>
                    <a:pt x="0" y="2123"/>
                  </a:cubicBezTo>
                  <a:cubicBezTo>
                    <a:pt x="0" y="3310"/>
                    <a:pt x="936" y="4246"/>
                    <a:pt x="2123" y="4246"/>
                  </a:cubicBezTo>
                  <a:cubicBezTo>
                    <a:pt x="3287" y="4246"/>
                    <a:pt x="4246" y="3310"/>
                    <a:pt x="4246" y="2123"/>
                  </a:cubicBezTo>
                  <a:cubicBezTo>
                    <a:pt x="4246" y="959"/>
                    <a:pt x="3287"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13"/>
            <p:cNvSpPr/>
            <p:nvPr/>
          </p:nvSpPr>
          <p:spPr>
            <a:xfrm>
              <a:off x="6446600" y="2270600"/>
              <a:ext cx="106150" cy="106150"/>
            </a:xfrm>
            <a:custGeom>
              <a:avLst/>
              <a:gdLst/>
              <a:ahLst/>
              <a:cxnLst/>
              <a:rect l="l" t="t" r="r" b="b"/>
              <a:pathLst>
                <a:path w="4246" h="4246" extrusionOk="0">
                  <a:moveTo>
                    <a:pt x="2123" y="0"/>
                  </a:moveTo>
                  <a:cubicBezTo>
                    <a:pt x="959" y="0"/>
                    <a:pt x="0" y="959"/>
                    <a:pt x="0" y="2123"/>
                  </a:cubicBezTo>
                  <a:cubicBezTo>
                    <a:pt x="0" y="3310"/>
                    <a:pt x="959" y="4246"/>
                    <a:pt x="2123" y="4246"/>
                  </a:cubicBezTo>
                  <a:cubicBezTo>
                    <a:pt x="3310" y="4246"/>
                    <a:pt x="4246" y="3310"/>
                    <a:pt x="4246" y="2123"/>
                  </a:cubicBezTo>
                  <a:cubicBezTo>
                    <a:pt x="4246" y="959"/>
                    <a:pt x="3310"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13"/>
            <p:cNvSpPr/>
            <p:nvPr/>
          </p:nvSpPr>
          <p:spPr>
            <a:xfrm>
              <a:off x="6258275" y="3300575"/>
              <a:ext cx="69650" cy="69650"/>
            </a:xfrm>
            <a:custGeom>
              <a:avLst/>
              <a:gdLst/>
              <a:ahLst/>
              <a:cxnLst/>
              <a:rect l="l" t="t" r="r" b="b"/>
              <a:pathLst>
                <a:path w="2786" h="2786" extrusionOk="0">
                  <a:moveTo>
                    <a:pt x="1393" y="1"/>
                  </a:moveTo>
                  <a:cubicBezTo>
                    <a:pt x="617" y="1"/>
                    <a:pt x="1" y="617"/>
                    <a:pt x="1" y="1393"/>
                  </a:cubicBezTo>
                  <a:cubicBezTo>
                    <a:pt x="1" y="2146"/>
                    <a:pt x="617" y="2786"/>
                    <a:pt x="1393" y="2786"/>
                  </a:cubicBezTo>
                  <a:cubicBezTo>
                    <a:pt x="2169" y="2786"/>
                    <a:pt x="2786" y="2146"/>
                    <a:pt x="2786" y="1393"/>
                  </a:cubicBezTo>
                  <a:cubicBezTo>
                    <a:pt x="2786" y="617"/>
                    <a:pt x="2169" y="1"/>
                    <a:pt x="13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13"/>
            <p:cNvSpPr/>
            <p:nvPr/>
          </p:nvSpPr>
          <p:spPr>
            <a:xfrm>
              <a:off x="4746100" y="3030675"/>
              <a:ext cx="69650" cy="69075"/>
            </a:xfrm>
            <a:custGeom>
              <a:avLst/>
              <a:gdLst/>
              <a:ahLst/>
              <a:cxnLst/>
              <a:rect l="l" t="t" r="r" b="b"/>
              <a:pathLst>
                <a:path w="2786" h="2763" extrusionOk="0">
                  <a:moveTo>
                    <a:pt x="1393" y="0"/>
                  </a:moveTo>
                  <a:cubicBezTo>
                    <a:pt x="617" y="0"/>
                    <a:pt x="1" y="617"/>
                    <a:pt x="1" y="1393"/>
                  </a:cubicBezTo>
                  <a:cubicBezTo>
                    <a:pt x="1" y="2146"/>
                    <a:pt x="617" y="2762"/>
                    <a:pt x="1393" y="2762"/>
                  </a:cubicBezTo>
                  <a:cubicBezTo>
                    <a:pt x="2169" y="2762"/>
                    <a:pt x="2786" y="2146"/>
                    <a:pt x="2786" y="1393"/>
                  </a:cubicBezTo>
                  <a:cubicBezTo>
                    <a:pt x="2786" y="617"/>
                    <a:pt x="2169" y="0"/>
                    <a:pt x="13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13"/>
            <p:cNvSpPr/>
            <p:nvPr/>
          </p:nvSpPr>
          <p:spPr>
            <a:xfrm>
              <a:off x="5111875" y="1378700"/>
              <a:ext cx="106175" cy="106150"/>
            </a:xfrm>
            <a:custGeom>
              <a:avLst/>
              <a:gdLst/>
              <a:ahLst/>
              <a:cxnLst/>
              <a:rect l="l" t="t" r="r" b="b"/>
              <a:pathLst>
                <a:path w="4247" h="4246" extrusionOk="0">
                  <a:moveTo>
                    <a:pt x="2124" y="0"/>
                  </a:moveTo>
                  <a:cubicBezTo>
                    <a:pt x="960" y="0"/>
                    <a:pt x="1" y="959"/>
                    <a:pt x="1" y="2123"/>
                  </a:cubicBezTo>
                  <a:cubicBezTo>
                    <a:pt x="1" y="3310"/>
                    <a:pt x="960" y="4246"/>
                    <a:pt x="2124" y="4246"/>
                  </a:cubicBezTo>
                  <a:cubicBezTo>
                    <a:pt x="3288" y="4246"/>
                    <a:pt x="4246" y="3310"/>
                    <a:pt x="4246" y="2123"/>
                  </a:cubicBezTo>
                  <a:cubicBezTo>
                    <a:pt x="4246" y="959"/>
                    <a:pt x="3288" y="0"/>
                    <a:pt x="21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13"/>
            <p:cNvSpPr/>
            <p:nvPr/>
          </p:nvSpPr>
          <p:spPr>
            <a:xfrm>
              <a:off x="5692225" y="1404950"/>
              <a:ext cx="75350" cy="74775"/>
            </a:xfrm>
            <a:custGeom>
              <a:avLst/>
              <a:gdLst/>
              <a:ahLst/>
              <a:cxnLst/>
              <a:rect l="l" t="t" r="r" b="b"/>
              <a:pathLst>
                <a:path w="3014" h="2991" extrusionOk="0">
                  <a:moveTo>
                    <a:pt x="1507" y="0"/>
                  </a:moveTo>
                  <a:cubicBezTo>
                    <a:pt x="685" y="0"/>
                    <a:pt x="0" y="662"/>
                    <a:pt x="0" y="1507"/>
                  </a:cubicBezTo>
                  <a:cubicBezTo>
                    <a:pt x="0" y="2328"/>
                    <a:pt x="685" y="2990"/>
                    <a:pt x="1507" y="2990"/>
                  </a:cubicBezTo>
                  <a:cubicBezTo>
                    <a:pt x="2328" y="2990"/>
                    <a:pt x="3013" y="2328"/>
                    <a:pt x="3013" y="1507"/>
                  </a:cubicBezTo>
                  <a:cubicBezTo>
                    <a:pt x="3013" y="662"/>
                    <a:pt x="2328" y="0"/>
                    <a:pt x="150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13"/>
            <p:cNvSpPr/>
            <p:nvPr/>
          </p:nvSpPr>
          <p:spPr>
            <a:xfrm>
              <a:off x="5821750" y="1469425"/>
              <a:ext cx="79350" cy="79350"/>
            </a:xfrm>
            <a:custGeom>
              <a:avLst/>
              <a:gdLst/>
              <a:ahLst/>
              <a:cxnLst/>
              <a:rect l="l" t="t" r="r" b="b"/>
              <a:pathLst>
                <a:path w="3174" h="3174" extrusionOk="0">
                  <a:moveTo>
                    <a:pt x="1598" y="1"/>
                  </a:moveTo>
                  <a:cubicBezTo>
                    <a:pt x="708" y="1"/>
                    <a:pt x="1" y="708"/>
                    <a:pt x="1" y="1575"/>
                  </a:cubicBezTo>
                  <a:cubicBezTo>
                    <a:pt x="1" y="2466"/>
                    <a:pt x="708" y="3173"/>
                    <a:pt x="1598" y="3173"/>
                  </a:cubicBezTo>
                  <a:cubicBezTo>
                    <a:pt x="2466" y="3173"/>
                    <a:pt x="3173" y="2466"/>
                    <a:pt x="3173" y="1575"/>
                  </a:cubicBezTo>
                  <a:cubicBezTo>
                    <a:pt x="3173" y="708"/>
                    <a:pt x="2466" y="1"/>
                    <a:pt x="15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13"/>
            <p:cNvSpPr/>
            <p:nvPr/>
          </p:nvSpPr>
          <p:spPr>
            <a:xfrm>
              <a:off x="3572900" y="2384150"/>
              <a:ext cx="139825" cy="139250"/>
            </a:xfrm>
            <a:custGeom>
              <a:avLst/>
              <a:gdLst/>
              <a:ahLst/>
              <a:cxnLst/>
              <a:rect l="l" t="t" r="r" b="b"/>
              <a:pathLst>
                <a:path w="5593" h="5570" extrusionOk="0">
                  <a:moveTo>
                    <a:pt x="2808" y="0"/>
                  </a:moveTo>
                  <a:cubicBezTo>
                    <a:pt x="1255" y="0"/>
                    <a:pt x="0" y="1233"/>
                    <a:pt x="0" y="2785"/>
                  </a:cubicBezTo>
                  <a:cubicBezTo>
                    <a:pt x="0" y="4314"/>
                    <a:pt x="1255" y="5570"/>
                    <a:pt x="2808" y="5570"/>
                  </a:cubicBezTo>
                  <a:cubicBezTo>
                    <a:pt x="4337" y="5570"/>
                    <a:pt x="5592" y="4314"/>
                    <a:pt x="5592" y="2785"/>
                  </a:cubicBezTo>
                  <a:cubicBezTo>
                    <a:pt x="5592" y="1233"/>
                    <a:pt x="4337" y="0"/>
                    <a:pt x="28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13"/>
            <p:cNvSpPr/>
            <p:nvPr/>
          </p:nvSpPr>
          <p:spPr>
            <a:xfrm>
              <a:off x="5419450" y="2995300"/>
              <a:ext cx="139825" cy="139825"/>
            </a:xfrm>
            <a:custGeom>
              <a:avLst/>
              <a:gdLst/>
              <a:ahLst/>
              <a:cxnLst/>
              <a:rect l="l" t="t" r="r" b="b"/>
              <a:pathLst>
                <a:path w="5593" h="5593" extrusionOk="0">
                  <a:moveTo>
                    <a:pt x="2785" y="0"/>
                  </a:moveTo>
                  <a:cubicBezTo>
                    <a:pt x="1256" y="0"/>
                    <a:pt x="1" y="1256"/>
                    <a:pt x="1" y="2808"/>
                  </a:cubicBezTo>
                  <a:cubicBezTo>
                    <a:pt x="1" y="4337"/>
                    <a:pt x="1256" y="5592"/>
                    <a:pt x="2785" y="5592"/>
                  </a:cubicBezTo>
                  <a:cubicBezTo>
                    <a:pt x="4338" y="5592"/>
                    <a:pt x="5593" y="4337"/>
                    <a:pt x="5593" y="2808"/>
                  </a:cubicBezTo>
                  <a:cubicBezTo>
                    <a:pt x="5593" y="1256"/>
                    <a:pt x="4338" y="0"/>
                    <a:pt x="27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13"/>
            <p:cNvSpPr/>
            <p:nvPr/>
          </p:nvSpPr>
          <p:spPr>
            <a:xfrm>
              <a:off x="3311550" y="1787275"/>
              <a:ext cx="65075" cy="65075"/>
            </a:xfrm>
            <a:custGeom>
              <a:avLst/>
              <a:gdLst/>
              <a:ahLst/>
              <a:cxnLst/>
              <a:rect l="l" t="t" r="r" b="b"/>
              <a:pathLst>
                <a:path w="2603" h="2603" extrusionOk="0">
                  <a:moveTo>
                    <a:pt x="1301" y="0"/>
                  </a:moveTo>
                  <a:cubicBezTo>
                    <a:pt x="594" y="0"/>
                    <a:pt x="0" y="571"/>
                    <a:pt x="0" y="1301"/>
                  </a:cubicBezTo>
                  <a:cubicBezTo>
                    <a:pt x="0" y="2009"/>
                    <a:pt x="594" y="2602"/>
                    <a:pt x="1301" y="2602"/>
                  </a:cubicBezTo>
                  <a:cubicBezTo>
                    <a:pt x="2009" y="2602"/>
                    <a:pt x="2602" y="2009"/>
                    <a:pt x="2602" y="1301"/>
                  </a:cubicBezTo>
                  <a:cubicBezTo>
                    <a:pt x="2602" y="571"/>
                    <a:pt x="2009" y="0"/>
                    <a:pt x="13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13"/>
            <p:cNvSpPr/>
            <p:nvPr/>
          </p:nvSpPr>
          <p:spPr>
            <a:xfrm>
              <a:off x="3501550" y="1519075"/>
              <a:ext cx="143825" cy="144400"/>
            </a:xfrm>
            <a:custGeom>
              <a:avLst/>
              <a:gdLst/>
              <a:ahLst/>
              <a:cxnLst/>
              <a:rect l="l" t="t" r="r" b="b"/>
              <a:pathLst>
                <a:path w="5753" h="5776" extrusionOk="0">
                  <a:moveTo>
                    <a:pt x="2877" y="388"/>
                  </a:moveTo>
                  <a:cubicBezTo>
                    <a:pt x="4246" y="388"/>
                    <a:pt x="5388" y="1507"/>
                    <a:pt x="5388" y="2899"/>
                  </a:cubicBezTo>
                  <a:cubicBezTo>
                    <a:pt x="5388" y="4269"/>
                    <a:pt x="4246" y="5410"/>
                    <a:pt x="2877" y="5410"/>
                  </a:cubicBezTo>
                  <a:cubicBezTo>
                    <a:pt x="1485" y="5410"/>
                    <a:pt x="366" y="4269"/>
                    <a:pt x="366" y="2899"/>
                  </a:cubicBezTo>
                  <a:cubicBezTo>
                    <a:pt x="366" y="1507"/>
                    <a:pt x="1485" y="388"/>
                    <a:pt x="2877" y="388"/>
                  </a:cubicBezTo>
                  <a:close/>
                  <a:moveTo>
                    <a:pt x="2877" y="0"/>
                  </a:moveTo>
                  <a:cubicBezTo>
                    <a:pt x="1279" y="0"/>
                    <a:pt x="1" y="1301"/>
                    <a:pt x="1" y="2899"/>
                  </a:cubicBezTo>
                  <a:cubicBezTo>
                    <a:pt x="1" y="4497"/>
                    <a:pt x="1279" y="5775"/>
                    <a:pt x="2877" y="5775"/>
                  </a:cubicBezTo>
                  <a:cubicBezTo>
                    <a:pt x="4475" y="5775"/>
                    <a:pt x="5753" y="4497"/>
                    <a:pt x="5753" y="2899"/>
                  </a:cubicBezTo>
                  <a:cubicBezTo>
                    <a:pt x="5753" y="1301"/>
                    <a:pt x="4475" y="0"/>
                    <a:pt x="28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13"/>
            <p:cNvSpPr/>
            <p:nvPr/>
          </p:nvSpPr>
          <p:spPr>
            <a:xfrm>
              <a:off x="3526675" y="1544750"/>
              <a:ext cx="93600" cy="93050"/>
            </a:xfrm>
            <a:custGeom>
              <a:avLst/>
              <a:gdLst/>
              <a:ahLst/>
              <a:cxnLst/>
              <a:rect l="l" t="t" r="r" b="b"/>
              <a:pathLst>
                <a:path w="3744" h="3722" extrusionOk="0">
                  <a:moveTo>
                    <a:pt x="1872" y="0"/>
                  </a:moveTo>
                  <a:cubicBezTo>
                    <a:pt x="845" y="0"/>
                    <a:pt x="0" y="845"/>
                    <a:pt x="0" y="1872"/>
                  </a:cubicBezTo>
                  <a:cubicBezTo>
                    <a:pt x="0" y="2899"/>
                    <a:pt x="845" y="3721"/>
                    <a:pt x="1872" y="3721"/>
                  </a:cubicBezTo>
                  <a:cubicBezTo>
                    <a:pt x="2899" y="3721"/>
                    <a:pt x="3744" y="2899"/>
                    <a:pt x="3744" y="1872"/>
                  </a:cubicBezTo>
                  <a:cubicBezTo>
                    <a:pt x="3744" y="845"/>
                    <a:pt x="2899" y="0"/>
                    <a:pt x="18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13"/>
            <p:cNvSpPr/>
            <p:nvPr/>
          </p:nvSpPr>
          <p:spPr>
            <a:xfrm>
              <a:off x="1930050" y="1563575"/>
              <a:ext cx="106150" cy="106175"/>
            </a:xfrm>
            <a:custGeom>
              <a:avLst/>
              <a:gdLst/>
              <a:ahLst/>
              <a:cxnLst/>
              <a:rect l="l" t="t" r="r" b="b"/>
              <a:pathLst>
                <a:path w="4246" h="4247" extrusionOk="0">
                  <a:moveTo>
                    <a:pt x="2123" y="1"/>
                  </a:moveTo>
                  <a:cubicBezTo>
                    <a:pt x="959" y="1"/>
                    <a:pt x="0" y="937"/>
                    <a:pt x="0" y="2123"/>
                  </a:cubicBezTo>
                  <a:cubicBezTo>
                    <a:pt x="0" y="3288"/>
                    <a:pt x="959" y="4246"/>
                    <a:pt x="2123" y="4246"/>
                  </a:cubicBezTo>
                  <a:cubicBezTo>
                    <a:pt x="3310" y="4246"/>
                    <a:pt x="4246" y="3288"/>
                    <a:pt x="4246" y="2123"/>
                  </a:cubicBezTo>
                  <a:cubicBezTo>
                    <a:pt x="4246" y="937"/>
                    <a:pt x="3310"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13"/>
            <p:cNvSpPr/>
            <p:nvPr/>
          </p:nvSpPr>
          <p:spPr>
            <a:xfrm>
              <a:off x="1621325" y="1563575"/>
              <a:ext cx="106175" cy="106175"/>
            </a:xfrm>
            <a:custGeom>
              <a:avLst/>
              <a:gdLst/>
              <a:ahLst/>
              <a:cxnLst/>
              <a:rect l="l" t="t" r="r" b="b"/>
              <a:pathLst>
                <a:path w="4247" h="4247" extrusionOk="0">
                  <a:moveTo>
                    <a:pt x="2123" y="1"/>
                  </a:moveTo>
                  <a:cubicBezTo>
                    <a:pt x="936" y="1"/>
                    <a:pt x="1" y="937"/>
                    <a:pt x="1" y="2123"/>
                  </a:cubicBezTo>
                  <a:cubicBezTo>
                    <a:pt x="1" y="3288"/>
                    <a:pt x="936" y="4246"/>
                    <a:pt x="2123" y="4246"/>
                  </a:cubicBezTo>
                  <a:cubicBezTo>
                    <a:pt x="3287" y="4246"/>
                    <a:pt x="4246" y="3288"/>
                    <a:pt x="4246" y="2123"/>
                  </a:cubicBezTo>
                  <a:cubicBezTo>
                    <a:pt x="4246" y="937"/>
                    <a:pt x="3287"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13"/>
            <p:cNvSpPr/>
            <p:nvPr/>
          </p:nvSpPr>
          <p:spPr>
            <a:xfrm>
              <a:off x="944550" y="1765575"/>
              <a:ext cx="106175" cy="106175"/>
            </a:xfrm>
            <a:custGeom>
              <a:avLst/>
              <a:gdLst/>
              <a:ahLst/>
              <a:cxnLst/>
              <a:rect l="l" t="t" r="r" b="b"/>
              <a:pathLst>
                <a:path w="4247" h="4247" extrusionOk="0">
                  <a:moveTo>
                    <a:pt x="2123" y="1"/>
                  </a:moveTo>
                  <a:cubicBezTo>
                    <a:pt x="959" y="1"/>
                    <a:pt x="1" y="960"/>
                    <a:pt x="1" y="2124"/>
                  </a:cubicBezTo>
                  <a:cubicBezTo>
                    <a:pt x="1" y="3311"/>
                    <a:pt x="959" y="4246"/>
                    <a:pt x="2123" y="4246"/>
                  </a:cubicBezTo>
                  <a:cubicBezTo>
                    <a:pt x="3310" y="4246"/>
                    <a:pt x="4246" y="3311"/>
                    <a:pt x="4246" y="2124"/>
                  </a:cubicBezTo>
                  <a:cubicBezTo>
                    <a:pt x="4246" y="960"/>
                    <a:pt x="3310"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13"/>
            <p:cNvSpPr/>
            <p:nvPr/>
          </p:nvSpPr>
          <p:spPr>
            <a:xfrm>
              <a:off x="496050" y="1323925"/>
              <a:ext cx="106150" cy="106150"/>
            </a:xfrm>
            <a:custGeom>
              <a:avLst/>
              <a:gdLst/>
              <a:ahLst/>
              <a:cxnLst/>
              <a:rect l="l" t="t" r="r" b="b"/>
              <a:pathLst>
                <a:path w="4246" h="4246" extrusionOk="0">
                  <a:moveTo>
                    <a:pt x="2123" y="0"/>
                  </a:moveTo>
                  <a:cubicBezTo>
                    <a:pt x="959" y="0"/>
                    <a:pt x="0" y="936"/>
                    <a:pt x="0" y="2123"/>
                  </a:cubicBezTo>
                  <a:cubicBezTo>
                    <a:pt x="0" y="3287"/>
                    <a:pt x="959" y="4246"/>
                    <a:pt x="2123" y="4246"/>
                  </a:cubicBezTo>
                  <a:cubicBezTo>
                    <a:pt x="3287" y="4246"/>
                    <a:pt x="4246" y="3287"/>
                    <a:pt x="4246" y="2123"/>
                  </a:cubicBezTo>
                  <a:cubicBezTo>
                    <a:pt x="4246" y="936"/>
                    <a:pt x="3287"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13"/>
            <p:cNvSpPr/>
            <p:nvPr/>
          </p:nvSpPr>
          <p:spPr>
            <a:xfrm>
              <a:off x="3168300" y="1186975"/>
              <a:ext cx="72500" cy="73050"/>
            </a:xfrm>
            <a:custGeom>
              <a:avLst/>
              <a:gdLst/>
              <a:ahLst/>
              <a:cxnLst/>
              <a:rect l="l" t="t" r="r" b="b"/>
              <a:pathLst>
                <a:path w="2900" h="2922" extrusionOk="0">
                  <a:moveTo>
                    <a:pt x="1462" y="0"/>
                  </a:moveTo>
                  <a:cubicBezTo>
                    <a:pt x="640" y="0"/>
                    <a:pt x="1" y="639"/>
                    <a:pt x="1" y="1461"/>
                  </a:cubicBezTo>
                  <a:cubicBezTo>
                    <a:pt x="1" y="2260"/>
                    <a:pt x="640" y="2922"/>
                    <a:pt x="1462" y="2922"/>
                  </a:cubicBezTo>
                  <a:cubicBezTo>
                    <a:pt x="2261" y="2922"/>
                    <a:pt x="2900" y="2260"/>
                    <a:pt x="2900" y="1461"/>
                  </a:cubicBezTo>
                  <a:cubicBezTo>
                    <a:pt x="2900" y="639"/>
                    <a:pt x="2261" y="0"/>
                    <a:pt x="14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13"/>
            <p:cNvSpPr/>
            <p:nvPr/>
          </p:nvSpPr>
          <p:spPr>
            <a:xfrm>
              <a:off x="1238425" y="1362725"/>
              <a:ext cx="73075" cy="73050"/>
            </a:xfrm>
            <a:custGeom>
              <a:avLst/>
              <a:gdLst/>
              <a:ahLst/>
              <a:cxnLst/>
              <a:rect l="l" t="t" r="r" b="b"/>
              <a:pathLst>
                <a:path w="2923" h="2922" extrusionOk="0">
                  <a:moveTo>
                    <a:pt x="1462" y="0"/>
                  </a:moveTo>
                  <a:cubicBezTo>
                    <a:pt x="640" y="0"/>
                    <a:pt x="1" y="662"/>
                    <a:pt x="1" y="1461"/>
                  </a:cubicBezTo>
                  <a:cubicBezTo>
                    <a:pt x="1" y="2260"/>
                    <a:pt x="640" y="2922"/>
                    <a:pt x="1462" y="2922"/>
                  </a:cubicBezTo>
                  <a:cubicBezTo>
                    <a:pt x="2260" y="2922"/>
                    <a:pt x="2922" y="2260"/>
                    <a:pt x="2922" y="1461"/>
                  </a:cubicBezTo>
                  <a:cubicBezTo>
                    <a:pt x="2922" y="662"/>
                    <a:pt x="2260" y="0"/>
                    <a:pt x="14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13"/>
            <p:cNvSpPr/>
            <p:nvPr/>
          </p:nvSpPr>
          <p:spPr>
            <a:xfrm>
              <a:off x="2281550" y="832600"/>
              <a:ext cx="2995850" cy="9725"/>
            </a:xfrm>
            <a:custGeom>
              <a:avLst/>
              <a:gdLst/>
              <a:ahLst/>
              <a:cxnLst/>
              <a:rect l="l" t="t" r="r" b="b"/>
              <a:pathLst>
                <a:path w="119834" h="389" extrusionOk="0">
                  <a:moveTo>
                    <a:pt x="183" y="1"/>
                  </a:moveTo>
                  <a:cubicBezTo>
                    <a:pt x="69" y="1"/>
                    <a:pt x="0" y="92"/>
                    <a:pt x="0" y="183"/>
                  </a:cubicBezTo>
                  <a:cubicBezTo>
                    <a:pt x="0" y="297"/>
                    <a:pt x="69" y="389"/>
                    <a:pt x="183" y="389"/>
                  </a:cubicBezTo>
                  <a:lnTo>
                    <a:pt x="119628" y="389"/>
                  </a:lnTo>
                  <a:cubicBezTo>
                    <a:pt x="119742" y="389"/>
                    <a:pt x="119833" y="297"/>
                    <a:pt x="119833" y="183"/>
                  </a:cubicBezTo>
                  <a:cubicBezTo>
                    <a:pt x="119833" y="92"/>
                    <a:pt x="119742" y="1"/>
                    <a:pt x="1196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13"/>
            <p:cNvSpPr/>
            <p:nvPr/>
          </p:nvSpPr>
          <p:spPr>
            <a:xfrm>
              <a:off x="2222775" y="800650"/>
              <a:ext cx="73075" cy="73050"/>
            </a:xfrm>
            <a:custGeom>
              <a:avLst/>
              <a:gdLst/>
              <a:ahLst/>
              <a:cxnLst/>
              <a:rect l="l" t="t" r="r" b="b"/>
              <a:pathLst>
                <a:path w="2923" h="2922" extrusionOk="0">
                  <a:moveTo>
                    <a:pt x="1461" y="0"/>
                  </a:moveTo>
                  <a:cubicBezTo>
                    <a:pt x="640" y="0"/>
                    <a:pt x="0" y="662"/>
                    <a:pt x="0" y="1461"/>
                  </a:cubicBezTo>
                  <a:cubicBezTo>
                    <a:pt x="0" y="2283"/>
                    <a:pt x="640" y="2922"/>
                    <a:pt x="1461" y="2922"/>
                  </a:cubicBezTo>
                  <a:cubicBezTo>
                    <a:pt x="2260" y="2922"/>
                    <a:pt x="2922" y="2283"/>
                    <a:pt x="2922" y="1461"/>
                  </a:cubicBezTo>
                  <a:cubicBezTo>
                    <a:pt x="2922" y="662"/>
                    <a:pt x="2260" y="0"/>
                    <a:pt x="14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13"/>
            <p:cNvSpPr/>
            <p:nvPr/>
          </p:nvSpPr>
          <p:spPr>
            <a:xfrm>
              <a:off x="5235725" y="800650"/>
              <a:ext cx="73050" cy="73050"/>
            </a:xfrm>
            <a:custGeom>
              <a:avLst/>
              <a:gdLst/>
              <a:ahLst/>
              <a:cxnLst/>
              <a:rect l="l" t="t" r="r" b="b"/>
              <a:pathLst>
                <a:path w="2922" h="2922" extrusionOk="0">
                  <a:moveTo>
                    <a:pt x="1461" y="0"/>
                  </a:moveTo>
                  <a:cubicBezTo>
                    <a:pt x="662" y="0"/>
                    <a:pt x="0" y="662"/>
                    <a:pt x="0" y="1461"/>
                  </a:cubicBezTo>
                  <a:cubicBezTo>
                    <a:pt x="0" y="2283"/>
                    <a:pt x="662" y="2922"/>
                    <a:pt x="1461" y="2922"/>
                  </a:cubicBezTo>
                  <a:cubicBezTo>
                    <a:pt x="2283" y="2922"/>
                    <a:pt x="2922" y="2283"/>
                    <a:pt x="2922" y="1461"/>
                  </a:cubicBezTo>
                  <a:cubicBezTo>
                    <a:pt x="2922" y="662"/>
                    <a:pt x="2283" y="0"/>
                    <a:pt x="14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13"/>
            <p:cNvSpPr/>
            <p:nvPr/>
          </p:nvSpPr>
          <p:spPr>
            <a:xfrm>
              <a:off x="5732175" y="319450"/>
              <a:ext cx="1118450" cy="1117475"/>
            </a:xfrm>
            <a:custGeom>
              <a:avLst/>
              <a:gdLst/>
              <a:ahLst/>
              <a:cxnLst/>
              <a:rect l="l" t="t" r="r" b="b"/>
              <a:pathLst>
                <a:path w="44738" h="44699" extrusionOk="0">
                  <a:moveTo>
                    <a:pt x="44532" y="1"/>
                  </a:moveTo>
                  <a:cubicBezTo>
                    <a:pt x="44481" y="1"/>
                    <a:pt x="44430" y="18"/>
                    <a:pt x="44395" y="52"/>
                  </a:cubicBezTo>
                  <a:lnTo>
                    <a:pt x="91" y="44356"/>
                  </a:lnTo>
                  <a:cubicBezTo>
                    <a:pt x="0" y="44447"/>
                    <a:pt x="0" y="44562"/>
                    <a:pt x="91" y="44630"/>
                  </a:cubicBezTo>
                  <a:cubicBezTo>
                    <a:pt x="114" y="44676"/>
                    <a:pt x="160" y="44699"/>
                    <a:pt x="228" y="44699"/>
                  </a:cubicBezTo>
                  <a:cubicBezTo>
                    <a:pt x="274" y="44699"/>
                    <a:pt x="320" y="44676"/>
                    <a:pt x="342" y="44630"/>
                  </a:cubicBezTo>
                  <a:lnTo>
                    <a:pt x="44669" y="326"/>
                  </a:lnTo>
                  <a:cubicBezTo>
                    <a:pt x="44738" y="258"/>
                    <a:pt x="44738" y="121"/>
                    <a:pt x="44669" y="52"/>
                  </a:cubicBezTo>
                  <a:cubicBezTo>
                    <a:pt x="44635" y="18"/>
                    <a:pt x="44584" y="1"/>
                    <a:pt x="445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13"/>
            <p:cNvSpPr/>
            <p:nvPr/>
          </p:nvSpPr>
          <p:spPr>
            <a:xfrm>
              <a:off x="5870250" y="381100"/>
              <a:ext cx="1118475" cy="1117450"/>
            </a:xfrm>
            <a:custGeom>
              <a:avLst/>
              <a:gdLst/>
              <a:ahLst/>
              <a:cxnLst/>
              <a:rect l="l" t="t" r="r" b="b"/>
              <a:pathLst>
                <a:path w="44739" h="44698" extrusionOk="0">
                  <a:moveTo>
                    <a:pt x="44522" y="0"/>
                  </a:moveTo>
                  <a:cubicBezTo>
                    <a:pt x="44476" y="0"/>
                    <a:pt x="44430" y="17"/>
                    <a:pt x="44396" y="51"/>
                  </a:cubicBezTo>
                  <a:lnTo>
                    <a:pt x="69" y="44378"/>
                  </a:lnTo>
                  <a:cubicBezTo>
                    <a:pt x="1" y="44447"/>
                    <a:pt x="1" y="44561"/>
                    <a:pt x="69" y="44629"/>
                  </a:cubicBezTo>
                  <a:cubicBezTo>
                    <a:pt x="115" y="44675"/>
                    <a:pt x="161" y="44698"/>
                    <a:pt x="206" y="44698"/>
                  </a:cubicBezTo>
                  <a:cubicBezTo>
                    <a:pt x="252" y="44698"/>
                    <a:pt x="298" y="44675"/>
                    <a:pt x="343" y="44629"/>
                  </a:cubicBezTo>
                  <a:lnTo>
                    <a:pt x="44647" y="325"/>
                  </a:lnTo>
                  <a:cubicBezTo>
                    <a:pt x="44738" y="257"/>
                    <a:pt x="44738" y="120"/>
                    <a:pt x="44647" y="51"/>
                  </a:cubicBezTo>
                  <a:cubicBezTo>
                    <a:pt x="44613" y="17"/>
                    <a:pt x="44567" y="0"/>
                    <a:pt x="445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13"/>
            <p:cNvSpPr/>
            <p:nvPr/>
          </p:nvSpPr>
          <p:spPr>
            <a:xfrm>
              <a:off x="4775775" y="1974875"/>
              <a:ext cx="2300825" cy="706600"/>
            </a:xfrm>
            <a:custGeom>
              <a:avLst/>
              <a:gdLst/>
              <a:ahLst/>
              <a:cxnLst/>
              <a:rect l="l" t="t" r="r" b="b"/>
              <a:pathLst>
                <a:path w="92033" h="28264" extrusionOk="0">
                  <a:moveTo>
                    <a:pt x="206" y="0"/>
                  </a:moveTo>
                  <a:cubicBezTo>
                    <a:pt x="155" y="0"/>
                    <a:pt x="104" y="17"/>
                    <a:pt x="69" y="51"/>
                  </a:cubicBezTo>
                  <a:cubicBezTo>
                    <a:pt x="1" y="120"/>
                    <a:pt x="1" y="234"/>
                    <a:pt x="69" y="325"/>
                  </a:cubicBezTo>
                  <a:lnTo>
                    <a:pt x="28007" y="28263"/>
                  </a:lnTo>
                  <a:lnTo>
                    <a:pt x="91850" y="28263"/>
                  </a:lnTo>
                  <a:cubicBezTo>
                    <a:pt x="91941" y="28263"/>
                    <a:pt x="92032" y="28172"/>
                    <a:pt x="92032" y="28058"/>
                  </a:cubicBezTo>
                  <a:cubicBezTo>
                    <a:pt x="92032" y="27967"/>
                    <a:pt x="91941" y="27875"/>
                    <a:pt x="91850" y="27875"/>
                  </a:cubicBezTo>
                  <a:lnTo>
                    <a:pt x="28167" y="27875"/>
                  </a:lnTo>
                  <a:lnTo>
                    <a:pt x="343" y="51"/>
                  </a:lnTo>
                  <a:cubicBezTo>
                    <a:pt x="309" y="17"/>
                    <a:pt x="258" y="0"/>
                    <a:pt x="2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13"/>
            <p:cNvSpPr/>
            <p:nvPr/>
          </p:nvSpPr>
          <p:spPr>
            <a:xfrm>
              <a:off x="3518100" y="2023500"/>
              <a:ext cx="149550" cy="93050"/>
            </a:xfrm>
            <a:custGeom>
              <a:avLst/>
              <a:gdLst/>
              <a:ahLst/>
              <a:cxnLst/>
              <a:rect l="l" t="t" r="r" b="b"/>
              <a:pathLst>
                <a:path w="5982" h="3722" extrusionOk="0">
                  <a:moveTo>
                    <a:pt x="1" y="1"/>
                  </a:moveTo>
                  <a:lnTo>
                    <a:pt x="3607" y="3721"/>
                  </a:lnTo>
                  <a:lnTo>
                    <a:pt x="5981" y="3721"/>
                  </a:lnTo>
                  <a:lnTo>
                    <a:pt x="239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13"/>
            <p:cNvSpPr/>
            <p:nvPr/>
          </p:nvSpPr>
          <p:spPr>
            <a:xfrm>
              <a:off x="3630525" y="2023500"/>
              <a:ext cx="148950" cy="93050"/>
            </a:xfrm>
            <a:custGeom>
              <a:avLst/>
              <a:gdLst/>
              <a:ahLst/>
              <a:cxnLst/>
              <a:rect l="l" t="t" r="r" b="b"/>
              <a:pathLst>
                <a:path w="5958" h="3722" extrusionOk="0">
                  <a:moveTo>
                    <a:pt x="0" y="1"/>
                  </a:moveTo>
                  <a:lnTo>
                    <a:pt x="3584" y="3721"/>
                  </a:lnTo>
                  <a:lnTo>
                    <a:pt x="5958"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13"/>
            <p:cNvSpPr/>
            <p:nvPr/>
          </p:nvSpPr>
          <p:spPr>
            <a:xfrm>
              <a:off x="3742375" y="2023500"/>
              <a:ext cx="149525" cy="93050"/>
            </a:xfrm>
            <a:custGeom>
              <a:avLst/>
              <a:gdLst/>
              <a:ahLst/>
              <a:cxnLst/>
              <a:rect l="l" t="t" r="r" b="b"/>
              <a:pathLst>
                <a:path w="5981" h="3722" extrusionOk="0">
                  <a:moveTo>
                    <a:pt x="0" y="1"/>
                  </a:moveTo>
                  <a:lnTo>
                    <a:pt x="3584" y="3721"/>
                  </a:lnTo>
                  <a:lnTo>
                    <a:pt x="5980"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13"/>
            <p:cNvSpPr/>
            <p:nvPr/>
          </p:nvSpPr>
          <p:spPr>
            <a:xfrm>
              <a:off x="3854775" y="2023500"/>
              <a:ext cx="148975" cy="93050"/>
            </a:xfrm>
            <a:custGeom>
              <a:avLst/>
              <a:gdLst/>
              <a:ahLst/>
              <a:cxnLst/>
              <a:rect l="l" t="t" r="r" b="b"/>
              <a:pathLst>
                <a:path w="5959" h="3722" extrusionOk="0">
                  <a:moveTo>
                    <a:pt x="1" y="1"/>
                  </a:moveTo>
                  <a:lnTo>
                    <a:pt x="3584" y="3721"/>
                  </a:lnTo>
                  <a:lnTo>
                    <a:pt x="5958" y="3721"/>
                  </a:lnTo>
                  <a:lnTo>
                    <a:pt x="23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13"/>
            <p:cNvSpPr/>
            <p:nvPr/>
          </p:nvSpPr>
          <p:spPr>
            <a:xfrm>
              <a:off x="3966625" y="2023500"/>
              <a:ext cx="148950" cy="93050"/>
            </a:xfrm>
            <a:custGeom>
              <a:avLst/>
              <a:gdLst/>
              <a:ahLst/>
              <a:cxnLst/>
              <a:rect l="l" t="t" r="r" b="b"/>
              <a:pathLst>
                <a:path w="5958" h="3722" extrusionOk="0">
                  <a:moveTo>
                    <a:pt x="1" y="1"/>
                  </a:moveTo>
                  <a:lnTo>
                    <a:pt x="3584" y="3721"/>
                  </a:lnTo>
                  <a:lnTo>
                    <a:pt x="5958"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13"/>
            <p:cNvSpPr/>
            <p:nvPr/>
          </p:nvSpPr>
          <p:spPr>
            <a:xfrm>
              <a:off x="4078475" y="2023500"/>
              <a:ext cx="149525" cy="93050"/>
            </a:xfrm>
            <a:custGeom>
              <a:avLst/>
              <a:gdLst/>
              <a:ahLst/>
              <a:cxnLst/>
              <a:rect l="l" t="t" r="r" b="b"/>
              <a:pathLst>
                <a:path w="5981" h="3722" extrusionOk="0">
                  <a:moveTo>
                    <a:pt x="0" y="1"/>
                  </a:moveTo>
                  <a:lnTo>
                    <a:pt x="3607" y="3721"/>
                  </a:lnTo>
                  <a:lnTo>
                    <a:pt x="5981" y="3721"/>
                  </a:lnTo>
                  <a:lnTo>
                    <a:pt x="23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13"/>
            <p:cNvSpPr/>
            <p:nvPr/>
          </p:nvSpPr>
          <p:spPr>
            <a:xfrm>
              <a:off x="4190875" y="2023500"/>
              <a:ext cx="148975" cy="93050"/>
            </a:xfrm>
            <a:custGeom>
              <a:avLst/>
              <a:gdLst/>
              <a:ahLst/>
              <a:cxnLst/>
              <a:rect l="l" t="t" r="r" b="b"/>
              <a:pathLst>
                <a:path w="5959" h="3722" extrusionOk="0">
                  <a:moveTo>
                    <a:pt x="1" y="1"/>
                  </a:moveTo>
                  <a:lnTo>
                    <a:pt x="3584" y="3721"/>
                  </a:lnTo>
                  <a:lnTo>
                    <a:pt x="5958" y="3721"/>
                  </a:lnTo>
                  <a:lnTo>
                    <a:pt x="23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13"/>
            <p:cNvSpPr/>
            <p:nvPr/>
          </p:nvSpPr>
          <p:spPr>
            <a:xfrm>
              <a:off x="4302725" y="2023500"/>
              <a:ext cx="149525" cy="93050"/>
            </a:xfrm>
            <a:custGeom>
              <a:avLst/>
              <a:gdLst/>
              <a:ahLst/>
              <a:cxnLst/>
              <a:rect l="l" t="t" r="r" b="b"/>
              <a:pathLst>
                <a:path w="5981" h="3722" extrusionOk="0">
                  <a:moveTo>
                    <a:pt x="1" y="1"/>
                  </a:moveTo>
                  <a:lnTo>
                    <a:pt x="3584" y="3721"/>
                  </a:lnTo>
                  <a:lnTo>
                    <a:pt x="5981"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13"/>
            <p:cNvSpPr/>
            <p:nvPr/>
          </p:nvSpPr>
          <p:spPr>
            <a:xfrm>
              <a:off x="2718075" y="2800150"/>
              <a:ext cx="276800" cy="172925"/>
            </a:xfrm>
            <a:custGeom>
              <a:avLst/>
              <a:gdLst/>
              <a:ahLst/>
              <a:cxnLst/>
              <a:rect l="l" t="t" r="r" b="b"/>
              <a:pathLst>
                <a:path w="11072" h="6917" extrusionOk="0">
                  <a:moveTo>
                    <a:pt x="1" y="0"/>
                  </a:moveTo>
                  <a:lnTo>
                    <a:pt x="6666"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13"/>
            <p:cNvSpPr/>
            <p:nvPr/>
          </p:nvSpPr>
          <p:spPr>
            <a:xfrm>
              <a:off x="2925800" y="2800150"/>
              <a:ext cx="276775" cy="172925"/>
            </a:xfrm>
            <a:custGeom>
              <a:avLst/>
              <a:gdLst/>
              <a:ahLst/>
              <a:cxnLst/>
              <a:rect l="l" t="t" r="r" b="b"/>
              <a:pathLst>
                <a:path w="11071" h="6917" extrusionOk="0">
                  <a:moveTo>
                    <a:pt x="0" y="0"/>
                  </a:moveTo>
                  <a:lnTo>
                    <a:pt x="6665" y="6916"/>
                  </a:lnTo>
                  <a:lnTo>
                    <a:pt x="11070" y="6916"/>
                  </a:lnTo>
                  <a:lnTo>
                    <a:pt x="44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13"/>
            <p:cNvSpPr/>
            <p:nvPr/>
          </p:nvSpPr>
          <p:spPr>
            <a:xfrm>
              <a:off x="3133500" y="2800150"/>
              <a:ext cx="276775" cy="172925"/>
            </a:xfrm>
            <a:custGeom>
              <a:avLst/>
              <a:gdLst/>
              <a:ahLst/>
              <a:cxnLst/>
              <a:rect l="l" t="t" r="r" b="b"/>
              <a:pathLst>
                <a:path w="11071" h="6917" extrusionOk="0">
                  <a:moveTo>
                    <a:pt x="1" y="0"/>
                  </a:moveTo>
                  <a:lnTo>
                    <a:pt x="6666" y="6916"/>
                  </a:lnTo>
                  <a:lnTo>
                    <a:pt x="11071" y="6916"/>
                  </a:lnTo>
                  <a:lnTo>
                    <a:pt x="442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13"/>
            <p:cNvSpPr/>
            <p:nvPr/>
          </p:nvSpPr>
          <p:spPr>
            <a:xfrm>
              <a:off x="3341775" y="2800150"/>
              <a:ext cx="276800" cy="172925"/>
            </a:xfrm>
            <a:custGeom>
              <a:avLst/>
              <a:gdLst/>
              <a:ahLst/>
              <a:cxnLst/>
              <a:rect l="l" t="t" r="r" b="b"/>
              <a:pathLst>
                <a:path w="11072" h="6917" extrusionOk="0">
                  <a:moveTo>
                    <a:pt x="1" y="0"/>
                  </a:moveTo>
                  <a:lnTo>
                    <a:pt x="6643"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13"/>
            <p:cNvSpPr/>
            <p:nvPr/>
          </p:nvSpPr>
          <p:spPr>
            <a:xfrm>
              <a:off x="3549500" y="2800150"/>
              <a:ext cx="276775" cy="172925"/>
            </a:xfrm>
            <a:custGeom>
              <a:avLst/>
              <a:gdLst/>
              <a:ahLst/>
              <a:cxnLst/>
              <a:rect l="l" t="t" r="r" b="b"/>
              <a:pathLst>
                <a:path w="11071" h="6917" extrusionOk="0">
                  <a:moveTo>
                    <a:pt x="0" y="0"/>
                  </a:moveTo>
                  <a:lnTo>
                    <a:pt x="6665"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13"/>
            <p:cNvSpPr/>
            <p:nvPr/>
          </p:nvSpPr>
          <p:spPr>
            <a:xfrm>
              <a:off x="3757200" y="2800150"/>
              <a:ext cx="276775" cy="172925"/>
            </a:xfrm>
            <a:custGeom>
              <a:avLst/>
              <a:gdLst/>
              <a:ahLst/>
              <a:cxnLst/>
              <a:rect l="l" t="t" r="r" b="b"/>
              <a:pathLst>
                <a:path w="11071" h="6917" extrusionOk="0">
                  <a:moveTo>
                    <a:pt x="1" y="0"/>
                  </a:moveTo>
                  <a:lnTo>
                    <a:pt x="6666"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13"/>
            <p:cNvSpPr/>
            <p:nvPr/>
          </p:nvSpPr>
          <p:spPr>
            <a:xfrm>
              <a:off x="6113925" y="435450"/>
              <a:ext cx="276775" cy="172925"/>
            </a:xfrm>
            <a:custGeom>
              <a:avLst/>
              <a:gdLst/>
              <a:ahLst/>
              <a:cxnLst/>
              <a:rect l="l" t="t" r="r" b="b"/>
              <a:pathLst>
                <a:path w="11071" h="6917" extrusionOk="0">
                  <a:moveTo>
                    <a:pt x="6665" y="0"/>
                  </a:moveTo>
                  <a:lnTo>
                    <a:pt x="0" y="6916"/>
                  </a:lnTo>
                  <a:lnTo>
                    <a:pt x="4428" y="6916"/>
                  </a:lnTo>
                  <a:lnTo>
                    <a:pt x="110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13"/>
            <p:cNvSpPr/>
            <p:nvPr/>
          </p:nvSpPr>
          <p:spPr>
            <a:xfrm>
              <a:off x="5906200" y="435450"/>
              <a:ext cx="276800" cy="172925"/>
            </a:xfrm>
            <a:custGeom>
              <a:avLst/>
              <a:gdLst/>
              <a:ahLst/>
              <a:cxnLst/>
              <a:rect l="l" t="t" r="r" b="b"/>
              <a:pathLst>
                <a:path w="11072" h="6917" extrusionOk="0">
                  <a:moveTo>
                    <a:pt x="6666"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13"/>
            <p:cNvSpPr/>
            <p:nvPr/>
          </p:nvSpPr>
          <p:spPr>
            <a:xfrm>
              <a:off x="5698500" y="435450"/>
              <a:ext cx="276775" cy="172925"/>
            </a:xfrm>
            <a:custGeom>
              <a:avLst/>
              <a:gdLst/>
              <a:ahLst/>
              <a:cxnLst/>
              <a:rect l="l" t="t" r="r" b="b"/>
              <a:pathLst>
                <a:path w="11071" h="6917" extrusionOk="0">
                  <a:moveTo>
                    <a:pt x="6643" y="0"/>
                  </a:moveTo>
                  <a:lnTo>
                    <a:pt x="0"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13"/>
            <p:cNvSpPr/>
            <p:nvPr/>
          </p:nvSpPr>
          <p:spPr>
            <a:xfrm>
              <a:off x="5490225" y="435450"/>
              <a:ext cx="276775" cy="172925"/>
            </a:xfrm>
            <a:custGeom>
              <a:avLst/>
              <a:gdLst/>
              <a:ahLst/>
              <a:cxnLst/>
              <a:rect l="l" t="t" r="r" b="b"/>
              <a:pathLst>
                <a:path w="11071" h="6917" extrusionOk="0">
                  <a:moveTo>
                    <a:pt x="6665" y="0"/>
                  </a:moveTo>
                  <a:lnTo>
                    <a:pt x="0" y="6916"/>
                  </a:lnTo>
                  <a:lnTo>
                    <a:pt x="4428" y="6916"/>
                  </a:lnTo>
                  <a:lnTo>
                    <a:pt x="110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13"/>
            <p:cNvSpPr/>
            <p:nvPr/>
          </p:nvSpPr>
          <p:spPr>
            <a:xfrm>
              <a:off x="5282500" y="435450"/>
              <a:ext cx="276775" cy="172925"/>
            </a:xfrm>
            <a:custGeom>
              <a:avLst/>
              <a:gdLst/>
              <a:ahLst/>
              <a:cxnLst/>
              <a:rect l="l" t="t" r="r" b="b"/>
              <a:pathLst>
                <a:path w="11071" h="6917" extrusionOk="0">
                  <a:moveTo>
                    <a:pt x="6666"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13"/>
            <p:cNvSpPr/>
            <p:nvPr/>
          </p:nvSpPr>
          <p:spPr>
            <a:xfrm>
              <a:off x="5074800" y="435450"/>
              <a:ext cx="276775" cy="172925"/>
            </a:xfrm>
            <a:custGeom>
              <a:avLst/>
              <a:gdLst/>
              <a:ahLst/>
              <a:cxnLst/>
              <a:rect l="l" t="t" r="r" b="b"/>
              <a:pathLst>
                <a:path w="11071" h="6917" extrusionOk="0">
                  <a:moveTo>
                    <a:pt x="6665" y="0"/>
                  </a:moveTo>
                  <a:lnTo>
                    <a:pt x="0"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13"/>
            <p:cNvSpPr/>
            <p:nvPr/>
          </p:nvSpPr>
          <p:spPr>
            <a:xfrm>
              <a:off x="4867075" y="435450"/>
              <a:ext cx="276800" cy="172925"/>
            </a:xfrm>
            <a:custGeom>
              <a:avLst/>
              <a:gdLst/>
              <a:ahLst/>
              <a:cxnLst/>
              <a:rect l="l" t="t" r="r" b="b"/>
              <a:pathLst>
                <a:path w="11072" h="6917" extrusionOk="0">
                  <a:moveTo>
                    <a:pt x="6643"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13"/>
            <p:cNvSpPr/>
            <p:nvPr/>
          </p:nvSpPr>
          <p:spPr>
            <a:xfrm>
              <a:off x="4658800" y="435450"/>
              <a:ext cx="276775" cy="172925"/>
            </a:xfrm>
            <a:custGeom>
              <a:avLst/>
              <a:gdLst/>
              <a:ahLst/>
              <a:cxnLst/>
              <a:rect l="l" t="t" r="r" b="b"/>
              <a:pathLst>
                <a:path w="11071" h="6917" extrusionOk="0">
                  <a:moveTo>
                    <a:pt x="6666" y="0"/>
                  </a:moveTo>
                  <a:lnTo>
                    <a:pt x="1" y="6916"/>
                  </a:lnTo>
                  <a:lnTo>
                    <a:pt x="4429"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13"/>
            <p:cNvSpPr/>
            <p:nvPr/>
          </p:nvSpPr>
          <p:spPr>
            <a:xfrm>
              <a:off x="4853400" y="927325"/>
              <a:ext cx="143250" cy="155250"/>
            </a:xfrm>
            <a:custGeom>
              <a:avLst/>
              <a:gdLst/>
              <a:ahLst/>
              <a:cxnLst/>
              <a:rect l="l" t="t" r="r" b="b"/>
              <a:pathLst>
                <a:path w="5730" h="6210" extrusionOk="0">
                  <a:moveTo>
                    <a:pt x="0" y="1"/>
                  </a:moveTo>
                  <a:lnTo>
                    <a:pt x="3492" y="3265"/>
                  </a:lnTo>
                  <a:lnTo>
                    <a:pt x="365" y="6209"/>
                  </a:lnTo>
                  <a:lnTo>
                    <a:pt x="2602" y="6209"/>
                  </a:lnTo>
                  <a:lnTo>
                    <a:pt x="5729"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13"/>
            <p:cNvSpPr/>
            <p:nvPr/>
          </p:nvSpPr>
          <p:spPr>
            <a:xfrm>
              <a:off x="4940700" y="927325"/>
              <a:ext cx="143825" cy="155250"/>
            </a:xfrm>
            <a:custGeom>
              <a:avLst/>
              <a:gdLst/>
              <a:ahLst/>
              <a:cxnLst/>
              <a:rect l="l" t="t" r="r" b="b"/>
              <a:pathLst>
                <a:path w="5753" h="6210" extrusionOk="0">
                  <a:moveTo>
                    <a:pt x="0" y="1"/>
                  </a:moveTo>
                  <a:lnTo>
                    <a:pt x="3493" y="3265"/>
                  </a:lnTo>
                  <a:lnTo>
                    <a:pt x="366" y="6209"/>
                  </a:lnTo>
                  <a:lnTo>
                    <a:pt x="2602"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13"/>
            <p:cNvSpPr/>
            <p:nvPr/>
          </p:nvSpPr>
          <p:spPr>
            <a:xfrm>
              <a:off x="5028000" y="927325"/>
              <a:ext cx="143825" cy="155250"/>
            </a:xfrm>
            <a:custGeom>
              <a:avLst/>
              <a:gdLst/>
              <a:ahLst/>
              <a:cxnLst/>
              <a:rect l="l" t="t" r="r" b="b"/>
              <a:pathLst>
                <a:path w="5753" h="6210" extrusionOk="0">
                  <a:moveTo>
                    <a:pt x="1" y="1"/>
                  </a:moveTo>
                  <a:lnTo>
                    <a:pt x="3516" y="3265"/>
                  </a:lnTo>
                  <a:lnTo>
                    <a:pt x="366" y="6209"/>
                  </a:lnTo>
                  <a:lnTo>
                    <a:pt x="2603"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13"/>
            <p:cNvSpPr/>
            <p:nvPr/>
          </p:nvSpPr>
          <p:spPr>
            <a:xfrm>
              <a:off x="5115300" y="927325"/>
              <a:ext cx="143825" cy="155250"/>
            </a:xfrm>
            <a:custGeom>
              <a:avLst/>
              <a:gdLst/>
              <a:ahLst/>
              <a:cxnLst/>
              <a:rect l="l" t="t" r="r" b="b"/>
              <a:pathLst>
                <a:path w="5753" h="6210" extrusionOk="0">
                  <a:moveTo>
                    <a:pt x="1" y="1"/>
                  </a:moveTo>
                  <a:lnTo>
                    <a:pt x="3516" y="3265"/>
                  </a:lnTo>
                  <a:lnTo>
                    <a:pt x="366" y="6209"/>
                  </a:lnTo>
                  <a:lnTo>
                    <a:pt x="2626"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13"/>
            <p:cNvSpPr/>
            <p:nvPr/>
          </p:nvSpPr>
          <p:spPr>
            <a:xfrm>
              <a:off x="5202625" y="927325"/>
              <a:ext cx="143825" cy="155250"/>
            </a:xfrm>
            <a:custGeom>
              <a:avLst/>
              <a:gdLst/>
              <a:ahLst/>
              <a:cxnLst/>
              <a:rect l="l" t="t" r="r" b="b"/>
              <a:pathLst>
                <a:path w="5753" h="6210" extrusionOk="0">
                  <a:moveTo>
                    <a:pt x="0" y="1"/>
                  </a:moveTo>
                  <a:lnTo>
                    <a:pt x="3515" y="3265"/>
                  </a:lnTo>
                  <a:lnTo>
                    <a:pt x="388" y="6209"/>
                  </a:lnTo>
                  <a:lnTo>
                    <a:pt x="2625"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13"/>
            <p:cNvSpPr/>
            <p:nvPr/>
          </p:nvSpPr>
          <p:spPr>
            <a:xfrm>
              <a:off x="5289925" y="927325"/>
              <a:ext cx="143825" cy="155250"/>
            </a:xfrm>
            <a:custGeom>
              <a:avLst/>
              <a:gdLst/>
              <a:ahLst/>
              <a:cxnLst/>
              <a:rect l="l" t="t" r="r" b="b"/>
              <a:pathLst>
                <a:path w="5753" h="6210" extrusionOk="0">
                  <a:moveTo>
                    <a:pt x="0" y="1"/>
                  </a:moveTo>
                  <a:lnTo>
                    <a:pt x="3516" y="3265"/>
                  </a:lnTo>
                  <a:lnTo>
                    <a:pt x="388" y="6209"/>
                  </a:lnTo>
                  <a:lnTo>
                    <a:pt x="2625"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13"/>
            <p:cNvSpPr/>
            <p:nvPr/>
          </p:nvSpPr>
          <p:spPr>
            <a:xfrm>
              <a:off x="5377225" y="927325"/>
              <a:ext cx="143825" cy="155250"/>
            </a:xfrm>
            <a:custGeom>
              <a:avLst/>
              <a:gdLst/>
              <a:ahLst/>
              <a:cxnLst/>
              <a:rect l="l" t="t" r="r" b="b"/>
              <a:pathLst>
                <a:path w="5753" h="6210" extrusionOk="0">
                  <a:moveTo>
                    <a:pt x="1" y="1"/>
                  </a:moveTo>
                  <a:lnTo>
                    <a:pt x="3516" y="3265"/>
                  </a:lnTo>
                  <a:lnTo>
                    <a:pt x="389" y="6209"/>
                  </a:lnTo>
                  <a:lnTo>
                    <a:pt x="2626"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13"/>
            <p:cNvSpPr/>
            <p:nvPr/>
          </p:nvSpPr>
          <p:spPr>
            <a:xfrm>
              <a:off x="5465100" y="927325"/>
              <a:ext cx="143250" cy="155250"/>
            </a:xfrm>
            <a:custGeom>
              <a:avLst/>
              <a:gdLst/>
              <a:ahLst/>
              <a:cxnLst/>
              <a:rect l="l" t="t" r="r" b="b"/>
              <a:pathLst>
                <a:path w="5730" h="6210" extrusionOk="0">
                  <a:moveTo>
                    <a:pt x="1" y="1"/>
                  </a:moveTo>
                  <a:lnTo>
                    <a:pt x="3493" y="3265"/>
                  </a:lnTo>
                  <a:lnTo>
                    <a:pt x="366" y="6209"/>
                  </a:lnTo>
                  <a:lnTo>
                    <a:pt x="2603" y="6209"/>
                  </a:lnTo>
                  <a:lnTo>
                    <a:pt x="5730"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13"/>
            <p:cNvSpPr/>
            <p:nvPr/>
          </p:nvSpPr>
          <p:spPr>
            <a:xfrm>
              <a:off x="5552425" y="927325"/>
              <a:ext cx="143250" cy="155250"/>
            </a:xfrm>
            <a:custGeom>
              <a:avLst/>
              <a:gdLst/>
              <a:ahLst/>
              <a:cxnLst/>
              <a:rect l="l" t="t" r="r" b="b"/>
              <a:pathLst>
                <a:path w="5730" h="6210" extrusionOk="0">
                  <a:moveTo>
                    <a:pt x="0" y="1"/>
                  </a:moveTo>
                  <a:lnTo>
                    <a:pt x="3492" y="3265"/>
                  </a:lnTo>
                  <a:lnTo>
                    <a:pt x="365" y="6209"/>
                  </a:lnTo>
                  <a:lnTo>
                    <a:pt x="2602" y="6209"/>
                  </a:lnTo>
                  <a:lnTo>
                    <a:pt x="5729"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13"/>
            <p:cNvSpPr/>
            <p:nvPr/>
          </p:nvSpPr>
          <p:spPr>
            <a:xfrm>
              <a:off x="5639725" y="927325"/>
              <a:ext cx="143825" cy="155250"/>
            </a:xfrm>
            <a:custGeom>
              <a:avLst/>
              <a:gdLst/>
              <a:ahLst/>
              <a:cxnLst/>
              <a:rect l="l" t="t" r="r" b="b"/>
              <a:pathLst>
                <a:path w="5753" h="6210" extrusionOk="0">
                  <a:moveTo>
                    <a:pt x="0" y="1"/>
                  </a:moveTo>
                  <a:lnTo>
                    <a:pt x="3493" y="3265"/>
                  </a:lnTo>
                  <a:lnTo>
                    <a:pt x="366" y="6209"/>
                  </a:lnTo>
                  <a:lnTo>
                    <a:pt x="2602"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13"/>
            <p:cNvSpPr/>
            <p:nvPr/>
          </p:nvSpPr>
          <p:spPr>
            <a:xfrm>
              <a:off x="5727025" y="927325"/>
              <a:ext cx="143825" cy="155250"/>
            </a:xfrm>
            <a:custGeom>
              <a:avLst/>
              <a:gdLst/>
              <a:ahLst/>
              <a:cxnLst/>
              <a:rect l="l" t="t" r="r" b="b"/>
              <a:pathLst>
                <a:path w="5753" h="6210" extrusionOk="0">
                  <a:moveTo>
                    <a:pt x="1" y="1"/>
                  </a:moveTo>
                  <a:lnTo>
                    <a:pt x="3516" y="3265"/>
                  </a:lnTo>
                  <a:lnTo>
                    <a:pt x="366" y="6209"/>
                  </a:lnTo>
                  <a:lnTo>
                    <a:pt x="2603"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3" name="Google Shape;1043;p13"/>
          <p:cNvGrpSpPr/>
          <p:nvPr/>
        </p:nvGrpSpPr>
        <p:grpSpPr>
          <a:xfrm>
            <a:off x="8757750" y="2728975"/>
            <a:ext cx="1552150" cy="3475150"/>
            <a:chOff x="327125" y="2375600"/>
            <a:chExt cx="1552150" cy="3475150"/>
          </a:xfrm>
        </p:grpSpPr>
        <p:sp>
          <p:nvSpPr>
            <p:cNvPr id="1044" name="Google Shape;1044;p13"/>
            <p:cNvSpPr/>
            <p:nvPr/>
          </p:nvSpPr>
          <p:spPr>
            <a:xfrm>
              <a:off x="531425" y="2394425"/>
              <a:ext cx="115850" cy="3456325"/>
            </a:xfrm>
            <a:custGeom>
              <a:avLst/>
              <a:gdLst/>
              <a:ahLst/>
              <a:cxnLst/>
              <a:rect l="l" t="t" r="r" b="b"/>
              <a:pathLst>
                <a:path w="4634" h="138253" fill="none" extrusionOk="0">
                  <a:moveTo>
                    <a:pt x="3150" y="138253"/>
                  </a:moveTo>
                  <a:lnTo>
                    <a:pt x="3150" y="54872"/>
                  </a:lnTo>
                  <a:lnTo>
                    <a:pt x="0" y="51722"/>
                  </a:lnTo>
                  <a:lnTo>
                    <a:pt x="0" y="28714"/>
                  </a:lnTo>
                  <a:lnTo>
                    <a:pt x="4634" y="24058"/>
                  </a:lnTo>
                  <a:lnTo>
                    <a:pt x="4634"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13"/>
            <p:cNvSpPr/>
            <p:nvPr/>
          </p:nvSpPr>
          <p:spPr>
            <a:xfrm>
              <a:off x="627275" y="2375600"/>
              <a:ext cx="39975" cy="39950"/>
            </a:xfrm>
            <a:custGeom>
              <a:avLst/>
              <a:gdLst/>
              <a:ahLst/>
              <a:cxnLst/>
              <a:rect l="l" t="t" r="r" b="b"/>
              <a:pathLst>
                <a:path w="1599" h="1598" extrusionOk="0">
                  <a:moveTo>
                    <a:pt x="800" y="0"/>
                  </a:moveTo>
                  <a:cubicBezTo>
                    <a:pt x="366" y="0"/>
                    <a:pt x="1" y="365"/>
                    <a:pt x="1" y="799"/>
                  </a:cubicBezTo>
                  <a:cubicBezTo>
                    <a:pt x="1" y="1233"/>
                    <a:pt x="366" y="1598"/>
                    <a:pt x="800" y="1598"/>
                  </a:cubicBezTo>
                  <a:cubicBezTo>
                    <a:pt x="1256" y="1598"/>
                    <a:pt x="1599" y="1233"/>
                    <a:pt x="1599" y="799"/>
                  </a:cubicBezTo>
                  <a:cubicBezTo>
                    <a:pt x="1599" y="365"/>
                    <a:pt x="1256" y="0"/>
                    <a:pt x="800"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13"/>
            <p:cNvSpPr/>
            <p:nvPr/>
          </p:nvSpPr>
          <p:spPr>
            <a:xfrm>
              <a:off x="347100" y="2923975"/>
              <a:ext cx="112450" cy="2344175"/>
            </a:xfrm>
            <a:custGeom>
              <a:avLst/>
              <a:gdLst/>
              <a:ahLst/>
              <a:cxnLst/>
              <a:rect l="l" t="t" r="r" b="b"/>
              <a:pathLst>
                <a:path w="4498" h="93767" fill="none" extrusionOk="0">
                  <a:moveTo>
                    <a:pt x="4497" y="93766"/>
                  </a:moveTo>
                  <a:lnTo>
                    <a:pt x="4497" y="50855"/>
                  </a:lnTo>
                  <a:lnTo>
                    <a:pt x="1" y="46358"/>
                  </a:lnTo>
                  <a:lnTo>
                    <a:pt x="1"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13"/>
            <p:cNvSpPr/>
            <p:nvPr/>
          </p:nvSpPr>
          <p:spPr>
            <a:xfrm>
              <a:off x="327125" y="2904575"/>
              <a:ext cx="39975" cy="39950"/>
            </a:xfrm>
            <a:custGeom>
              <a:avLst/>
              <a:gdLst/>
              <a:ahLst/>
              <a:cxnLst/>
              <a:rect l="l" t="t" r="r" b="b"/>
              <a:pathLst>
                <a:path w="1599" h="1598" extrusionOk="0">
                  <a:moveTo>
                    <a:pt x="800" y="0"/>
                  </a:moveTo>
                  <a:cubicBezTo>
                    <a:pt x="366" y="0"/>
                    <a:pt x="1" y="365"/>
                    <a:pt x="1" y="799"/>
                  </a:cubicBezTo>
                  <a:cubicBezTo>
                    <a:pt x="1" y="1255"/>
                    <a:pt x="366" y="1598"/>
                    <a:pt x="800" y="1598"/>
                  </a:cubicBezTo>
                  <a:cubicBezTo>
                    <a:pt x="1233" y="1598"/>
                    <a:pt x="1599" y="1255"/>
                    <a:pt x="1599" y="799"/>
                  </a:cubicBezTo>
                  <a:cubicBezTo>
                    <a:pt x="1599" y="365"/>
                    <a:pt x="1233" y="0"/>
                    <a:pt x="800"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13"/>
            <p:cNvSpPr/>
            <p:nvPr/>
          </p:nvSpPr>
          <p:spPr>
            <a:xfrm>
              <a:off x="347100" y="2676875"/>
              <a:ext cx="192900" cy="374375"/>
            </a:xfrm>
            <a:custGeom>
              <a:avLst/>
              <a:gdLst/>
              <a:ahLst/>
              <a:cxnLst/>
              <a:rect l="l" t="t" r="r" b="b"/>
              <a:pathLst>
                <a:path w="7716" h="14975" fill="none" extrusionOk="0">
                  <a:moveTo>
                    <a:pt x="1" y="14974"/>
                  </a:moveTo>
                  <a:lnTo>
                    <a:pt x="7716" y="7259"/>
                  </a:lnTo>
                  <a:lnTo>
                    <a:pt x="7716" y="1"/>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13"/>
            <p:cNvSpPr/>
            <p:nvPr/>
          </p:nvSpPr>
          <p:spPr>
            <a:xfrm>
              <a:off x="520000" y="2658050"/>
              <a:ext cx="39975" cy="39975"/>
            </a:xfrm>
            <a:custGeom>
              <a:avLst/>
              <a:gdLst/>
              <a:ahLst/>
              <a:cxnLst/>
              <a:rect l="l" t="t" r="r" b="b"/>
              <a:pathLst>
                <a:path w="1599" h="1599" extrusionOk="0">
                  <a:moveTo>
                    <a:pt x="800" y="1"/>
                  </a:moveTo>
                  <a:cubicBezTo>
                    <a:pt x="366" y="1"/>
                    <a:pt x="1" y="366"/>
                    <a:pt x="1" y="799"/>
                  </a:cubicBezTo>
                  <a:cubicBezTo>
                    <a:pt x="1" y="1233"/>
                    <a:pt x="366" y="1598"/>
                    <a:pt x="800" y="1598"/>
                  </a:cubicBezTo>
                  <a:cubicBezTo>
                    <a:pt x="1233" y="1598"/>
                    <a:pt x="1598" y="1233"/>
                    <a:pt x="1598" y="799"/>
                  </a:cubicBezTo>
                  <a:cubicBezTo>
                    <a:pt x="1598" y="366"/>
                    <a:pt x="1233" y="1"/>
                    <a:pt x="800"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13"/>
            <p:cNvSpPr/>
            <p:nvPr/>
          </p:nvSpPr>
          <p:spPr>
            <a:xfrm>
              <a:off x="347100" y="4357400"/>
              <a:ext cx="25" cy="971225"/>
            </a:xfrm>
            <a:custGeom>
              <a:avLst/>
              <a:gdLst/>
              <a:ahLst/>
              <a:cxnLst/>
              <a:rect l="l" t="t" r="r" b="b"/>
              <a:pathLst>
                <a:path w="1" h="38849" fill="none" extrusionOk="0">
                  <a:moveTo>
                    <a:pt x="1" y="38849"/>
                  </a:moveTo>
                  <a:lnTo>
                    <a:pt x="1"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13"/>
            <p:cNvSpPr/>
            <p:nvPr/>
          </p:nvSpPr>
          <p:spPr>
            <a:xfrm>
              <a:off x="327125" y="4338550"/>
              <a:ext cx="39975" cy="39975"/>
            </a:xfrm>
            <a:custGeom>
              <a:avLst/>
              <a:gdLst/>
              <a:ahLst/>
              <a:cxnLst/>
              <a:rect l="l" t="t" r="r" b="b"/>
              <a:pathLst>
                <a:path w="1599" h="1599" extrusionOk="0">
                  <a:moveTo>
                    <a:pt x="800" y="1"/>
                  </a:moveTo>
                  <a:cubicBezTo>
                    <a:pt x="366" y="1"/>
                    <a:pt x="1" y="343"/>
                    <a:pt x="1" y="800"/>
                  </a:cubicBezTo>
                  <a:cubicBezTo>
                    <a:pt x="1" y="1234"/>
                    <a:pt x="366" y="1599"/>
                    <a:pt x="800" y="1599"/>
                  </a:cubicBezTo>
                  <a:cubicBezTo>
                    <a:pt x="1233" y="1599"/>
                    <a:pt x="1599" y="1234"/>
                    <a:pt x="1599" y="800"/>
                  </a:cubicBezTo>
                  <a:cubicBezTo>
                    <a:pt x="1599" y="343"/>
                    <a:pt x="1233" y="1"/>
                    <a:pt x="800"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13"/>
            <p:cNvSpPr/>
            <p:nvPr/>
          </p:nvSpPr>
          <p:spPr>
            <a:xfrm>
              <a:off x="690625" y="3227550"/>
              <a:ext cx="172925" cy="2083400"/>
            </a:xfrm>
            <a:custGeom>
              <a:avLst/>
              <a:gdLst/>
              <a:ahLst/>
              <a:cxnLst/>
              <a:rect l="l" t="t" r="r" b="b"/>
              <a:pathLst>
                <a:path w="6917" h="83336" fill="none" extrusionOk="0">
                  <a:moveTo>
                    <a:pt x="6917" y="83335"/>
                  </a:moveTo>
                  <a:lnTo>
                    <a:pt x="0" y="76396"/>
                  </a:lnTo>
                  <a:lnTo>
                    <a:pt x="0" y="15841"/>
                  </a:lnTo>
                  <a:lnTo>
                    <a:pt x="4954" y="10865"/>
                  </a:lnTo>
                  <a:lnTo>
                    <a:pt x="4954"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13"/>
            <p:cNvSpPr/>
            <p:nvPr/>
          </p:nvSpPr>
          <p:spPr>
            <a:xfrm>
              <a:off x="794475" y="3208700"/>
              <a:ext cx="39975" cy="39975"/>
            </a:xfrm>
            <a:custGeom>
              <a:avLst/>
              <a:gdLst/>
              <a:ahLst/>
              <a:cxnLst/>
              <a:rect l="l" t="t" r="r" b="b"/>
              <a:pathLst>
                <a:path w="1599" h="1599" extrusionOk="0">
                  <a:moveTo>
                    <a:pt x="800" y="1"/>
                  </a:moveTo>
                  <a:cubicBezTo>
                    <a:pt x="366" y="1"/>
                    <a:pt x="1" y="343"/>
                    <a:pt x="1" y="800"/>
                  </a:cubicBezTo>
                  <a:cubicBezTo>
                    <a:pt x="1" y="1234"/>
                    <a:pt x="366" y="1599"/>
                    <a:pt x="800" y="1599"/>
                  </a:cubicBezTo>
                  <a:cubicBezTo>
                    <a:pt x="1256" y="1599"/>
                    <a:pt x="1598" y="1234"/>
                    <a:pt x="1598" y="800"/>
                  </a:cubicBezTo>
                  <a:cubicBezTo>
                    <a:pt x="1598" y="343"/>
                    <a:pt x="1256" y="1"/>
                    <a:pt x="800"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13"/>
            <p:cNvSpPr/>
            <p:nvPr/>
          </p:nvSpPr>
          <p:spPr>
            <a:xfrm>
              <a:off x="776800" y="3899750"/>
              <a:ext cx="25" cy="1084800"/>
            </a:xfrm>
            <a:custGeom>
              <a:avLst/>
              <a:gdLst/>
              <a:ahLst/>
              <a:cxnLst/>
              <a:rect l="l" t="t" r="r" b="b"/>
              <a:pathLst>
                <a:path w="1" h="43392" fill="none" extrusionOk="0">
                  <a:moveTo>
                    <a:pt x="0" y="43391"/>
                  </a:moveTo>
                  <a:lnTo>
                    <a:pt x="0"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13"/>
            <p:cNvSpPr/>
            <p:nvPr/>
          </p:nvSpPr>
          <p:spPr>
            <a:xfrm>
              <a:off x="756825" y="4963400"/>
              <a:ext cx="40525" cy="39975"/>
            </a:xfrm>
            <a:custGeom>
              <a:avLst/>
              <a:gdLst/>
              <a:ahLst/>
              <a:cxnLst/>
              <a:rect l="l" t="t" r="r" b="b"/>
              <a:pathLst>
                <a:path w="1621" h="1599" extrusionOk="0">
                  <a:moveTo>
                    <a:pt x="799" y="1"/>
                  </a:moveTo>
                  <a:cubicBezTo>
                    <a:pt x="365" y="1"/>
                    <a:pt x="0" y="366"/>
                    <a:pt x="0" y="800"/>
                  </a:cubicBezTo>
                  <a:cubicBezTo>
                    <a:pt x="0" y="1233"/>
                    <a:pt x="365" y="1598"/>
                    <a:pt x="799" y="1598"/>
                  </a:cubicBezTo>
                  <a:cubicBezTo>
                    <a:pt x="1256" y="1598"/>
                    <a:pt x="1621" y="1233"/>
                    <a:pt x="1621" y="800"/>
                  </a:cubicBezTo>
                  <a:cubicBezTo>
                    <a:pt x="1621" y="366"/>
                    <a:pt x="1256" y="1"/>
                    <a:pt x="799"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13"/>
            <p:cNvSpPr/>
            <p:nvPr/>
          </p:nvSpPr>
          <p:spPr>
            <a:xfrm>
              <a:off x="756825" y="3880925"/>
              <a:ext cx="40525" cy="39950"/>
            </a:xfrm>
            <a:custGeom>
              <a:avLst/>
              <a:gdLst/>
              <a:ahLst/>
              <a:cxnLst/>
              <a:rect l="l" t="t" r="r" b="b"/>
              <a:pathLst>
                <a:path w="1621" h="1598" extrusionOk="0">
                  <a:moveTo>
                    <a:pt x="799" y="0"/>
                  </a:moveTo>
                  <a:cubicBezTo>
                    <a:pt x="365" y="0"/>
                    <a:pt x="0" y="342"/>
                    <a:pt x="0" y="799"/>
                  </a:cubicBezTo>
                  <a:cubicBezTo>
                    <a:pt x="0" y="1233"/>
                    <a:pt x="365" y="1598"/>
                    <a:pt x="799" y="1598"/>
                  </a:cubicBezTo>
                  <a:cubicBezTo>
                    <a:pt x="1256" y="1598"/>
                    <a:pt x="1621" y="1233"/>
                    <a:pt x="1621" y="799"/>
                  </a:cubicBezTo>
                  <a:cubicBezTo>
                    <a:pt x="1621" y="342"/>
                    <a:pt x="1256" y="0"/>
                    <a:pt x="799"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13"/>
            <p:cNvSpPr/>
            <p:nvPr/>
          </p:nvSpPr>
          <p:spPr>
            <a:xfrm>
              <a:off x="861250" y="3692600"/>
              <a:ext cx="445675" cy="1618350"/>
            </a:xfrm>
            <a:custGeom>
              <a:avLst/>
              <a:gdLst/>
              <a:ahLst/>
              <a:cxnLst/>
              <a:rect l="l" t="t" r="r" b="b"/>
              <a:pathLst>
                <a:path w="17827" h="64734" fill="none" extrusionOk="0">
                  <a:moveTo>
                    <a:pt x="17827" y="64733"/>
                  </a:moveTo>
                  <a:lnTo>
                    <a:pt x="4314" y="51221"/>
                  </a:lnTo>
                  <a:lnTo>
                    <a:pt x="4314" y="28258"/>
                  </a:lnTo>
                  <a:lnTo>
                    <a:pt x="0" y="23944"/>
                  </a:lnTo>
                  <a:lnTo>
                    <a:pt x="0" y="1"/>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13"/>
            <p:cNvSpPr/>
            <p:nvPr/>
          </p:nvSpPr>
          <p:spPr>
            <a:xfrm>
              <a:off x="841275" y="3673200"/>
              <a:ext cx="39975" cy="40550"/>
            </a:xfrm>
            <a:custGeom>
              <a:avLst/>
              <a:gdLst/>
              <a:ahLst/>
              <a:cxnLst/>
              <a:rect l="l" t="t" r="r" b="b"/>
              <a:pathLst>
                <a:path w="1599" h="1622" extrusionOk="0">
                  <a:moveTo>
                    <a:pt x="799" y="1"/>
                  </a:moveTo>
                  <a:cubicBezTo>
                    <a:pt x="343" y="1"/>
                    <a:pt x="0" y="366"/>
                    <a:pt x="0" y="800"/>
                  </a:cubicBezTo>
                  <a:cubicBezTo>
                    <a:pt x="0" y="1256"/>
                    <a:pt x="343" y="1621"/>
                    <a:pt x="799" y="1621"/>
                  </a:cubicBezTo>
                  <a:cubicBezTo>
                    <a:pt x="1233" y="1621"/>
                    <a:pt x="1598" y="1256"/>
                    <a:pt x="1598" y="800"/>
                  </a:cubicBezTo>
                  <a:cubicBezTo>
                    <a:pt x="1598" y="366"/>
                    <a:pt x="1233" y="1"/>
                    <a:pt x="799"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13"/>
            <p:cNvSpPr/>
            <p:nvPr/>
          </p:nvSpPr>
          <p:spPr>
            <a:xfrm>
              <a:off x="969100" y="4182200"/>
              <a:ext cx="174625" cy="556975"/>
            </a:xfrm>
            <a:custGeom>
              <a:avLst/>
              <a:gdLst/>
              <a:ahLst/>
              <a:cxnLst/>
              <a:rect l="l" t="t" r="r" b="b"/>
              <a:pathLst>
                <a:path w="6985" h="22279" fill="none" extrusionOk="0">
                  <a:moveTo>
                    <a:pt x="0" y="22278"/>
                  </a:moveTo>
                  <a:lnTo>
                    <a:pt x="6985" y="15294"/>
                  </a:lnTo>
                  <a:lnTo>
                    <a:pt x="6985" y="1"/>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13"/>
            <p:cNvSpPr/>
            <p:nvPr/>
          </p:nvSpPr>
          <p:spPr>
            <a:xfrm>
              <a:off x="1123725" y="4163375"/>
              <a:ext cx="39975" cy="39975"/>
            </a:xfrm>
            <a:custGeom>
              <a:avLst/>
              <a:gdLst/>
              <a:ahLst/>
              <a:cxnLst/>
              <a:rect l="l" t="t" r="r" b="b"/>
              <a:pathLst>
                <a:path w="1599" h="1599" extrusionOk="0">
                  <a:moveTo>
                    <a:pt x="800" y="1"/>
                  </a:moveTo>
                  <a:cubicBezTo>
                    <a:pt x="343" y="1"/>
                    <a:pt x="1" y="343"/>
                    <a:pt x="1" y="799"/>
                  </a:cubicBezTo>
                  <a:cubicBezTo>
                    <a:pt x="1" y="1233"/>
                    <a:pt x="343" y="1598"/>
                    <a:pt x="800" y="1598"/>
                  </a:cubicBezTo>
                  <a:cubicBezTo>
                    <a:pt x="1233" y="1598"/>
                    <a:pt x="1599" y="1233"/>
                    <a:pt x="1599" y="799"/>
                  </a:cubicBezTo>
                  <a:cubicBezTo>
                    <a:pt x="1599" y="343"/>
                    <a:pt x="1233" y="1"/>
                    <a:pt x="800"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13"/>
            <p:cNvSpPr/>
            <p:nvPr/>
          </p:nvSpPr>
          <p:spPr>
            <a:xfrm>
              <a:off x="1393075" y="4882950"/>
              <a:ext cx="25" cy="428000"/>
            </a:xfrm>
            <a:custGeom>
              <a:avLst/>
              <a:gdLst/>
              <a:ahLst/>
              <a:cxnLst/>
              <a:rect l="l" t="t" r="r" b="b"/>
              <a:pathLst>
                <a:path w="1" h="17120" fill="none" extrusionOk="0">
                  <a:moveTo>
                    <a:pt x="0" y="17119"/>
                  </a:moveTo>
                  <a:lnTo>
                    <a:pt x="0"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13"/>
            <p:cNvSpPr/>
            <p:nvPr/>
          </p:nvSpPr>
          <p:spPr>
            <a:xfrm>
              <a:off x="1373100" y="4864125"/>
              <a:ext cx="39975" cy="39950"/>
            </a:xfrm>
            <a:custGeom>
              <a:avLst/>
              <a:gdLst/>
              <a:ahLst/>
              <a:cxnLst/>
              <a:rect l="l" t="t" r="r" b="b"/>
              <a:pathLst>
                <a:path w="1599" h="1598" extrusionOk="0">
                  <a:moveTo>
                    <a:pt x="799" y="0"/>
                  </a:moveTo>
                  <a:cubicBezTo>
                    <a:pt x="343" y="0"/>
                    <a:pt x="1" y="365"/>
                    <a:pt x="1" y="799"/>
                  </a:cubicBezTo>
                  <a:cubicBezTo>
                    <a:pt x="1" y="1233"/>
                    <a:pt x="343" y="1598"/>
                    <a:pt x="799" y="1598"/>
                  </a:cubicBezTo>
                  <a:cubicBezTo>
                    <a:pt x="1233" y="1598"/>
                    <a:pt x="1598" y="1233"/>
                    <a:pt x="1598" y="799"/>
                  </a:cubicBezTo>
                  <a:cubicBezTo>
                    <a:pt x="1598" y="365"/>
                    <a:pt x="1233" y="0"/>
                    <a:pt x="799"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13"/>
            <p:cNvSpPr/>
            <p:nvPr/>
          </p:nvSpPr>
          <p:spPr>
            <a:xfrm>
              <a:off x="1714900" y="4922900"/>
              <a:ext cx="164375" cy="388050"/>
            </a:xfrm>
            <a:custGeom>
              <a:avLst/>
              <a:gdLst/>
              <a:ahLst/>
              <a:cxnLst/>
              <a:rect l="l" t="t" r="r" b="b"/>
              <a:pathLst>
                <a:path w="6575" h="15522" fill="none" extrusionOk="0">
                  <a:moveTo>
                    <a:pt x="6575" y="15521"/>
                  </a:moveTo>
                  <a:lnTo>
                    <a:pt x="6575" y="6574"/>
                  </a:lnTo>
                  <a:lnTo>
                    <a:pt x="1"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13"/>
            <p:cNvSpPr/>
            <p:nvPr/>
          </p:nvSpPr>
          <p:spPr>
            <a:xfrm>
              <a:off x="1693800" y="4903475"/>
              <a:ext cx="43950" cy="40275"/>
            </a:xfrm>
            <a:custGeom>
              <a:avLst/>
              <a:gdLst/>
              <a:ahLst/>
              <a:cxnLst/>
              <a:rect l="l" t="t" r="r" b="b"/>
              <a:pathLst>
                <a:path w="1758" h="1611" extrusionOk="0">
                  <a:moveTo>
                    <a:pt x="868" y="1"/>
                  </a:moveTo>
                  <a:cubicBezTo>
                    <a:pt x="662" y="1"/>
                    <a:pt x="457" y="92"/>
                    <a:pt x="297" y="252"/>
                  </a:cubicBezTo>
                  <a:cubicBezTo>
                    <a:pt x="0" y="549"/>
                    <a:pt x="0" y="1074"/>
                    <a:pt x="297" y="1370"/>
                  </a:cubicBezTo>
                  <a:cubicBezTo>
                    <a:pt x="457" y="1530"/>
                    <a:pt x="662" y="1610"/>
                    <a:pt x="868" y="1610"/>
                  </a:cubicBezTo>
                  <a:cubicBezTo>
                    <a:pt x="1073" y="1610"/>
                    <a:pt x="1279" y="1530"/>
                    <a:pt x="1438" y="1370"/>
                  </a:cubicBezTo>
                  <a:cubicBezTo>
                    <a:pt x="1758" y="1074"/>
                    <a:pt x="1758" y="549"/>
                    <a:pt x="1438" y="252"/>
                  </a:cubicBezTo>
                  <a:cubicBezTo>
                    <a:pt x="1279" y="92"/>
                    <a:pt x="1073" y="1"/>
                    <a:pt x="868"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65" name="Google Shape;1065;p13"/>
          <p:cNvSpPr txBox="1">
            <a:spLocks noGrp="1"/>
          </p:cNvSpPr>
          <p:nvPr>
            <p:ph type="title"/>
          </p:nvPr>
        </p:nvSpPr>
        <p:spPr>
          <a:xfrm>
            <a:off x="720000" y="461875"/>
            <a:ext cx="7704000" cy="488400"/>
          </a:xfrm>
          <a:prstGeom prst="rect">
            <a:avLst/>
          </a:prstGeom>
        </p:spPr>
        <p:txBody>
          <a:bodyPr spcFirstLastPara="1" wrap="square" lIns="0" tIns="0" rIns="0" bIns="0" anchor="t" anchorCtr="0">
            <a:noAutofit/>
          </a:bodyPr>
          <a:lstStyle>
            <a:lvl1pPr lvl="0" rtl="0">
              <a:spcBef>
                <a:spcPts val="0"/>
              </a:spcBef>
              <a:spcAft>
                <a:spcPts val="0"/>
              </a:spcAft>
              <a:buSzPts val="36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066" name="Google Shape;1066;p13"/>
          <p:cNvSpPr txBox="1">
            <a:spLocks noGrp="1"/>
          </p:cNvSpPr>
          <p:nvPr>
            <p:ph type="subTitle" idx="1"/>
          </p:nvPr>
        </p:nvSpPr>
        <p:spPr>
          <a:xfrm>
            <a:off x="719988" y="3728592"/>
            <a:ext cx="1751700" cy="6453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067" name="Google Shape;1067;p13"/>
          <p:cNvSpPr txBox="1">
            <a:spLocks noGrp="1"/>
          </p:cNvSpPr>
          <p:nvPr>
            <p:ph type="title" idx="2"/>
          </p:nvPr>
        </p:nvSpPr>
        <p:spPr>
          <a:xfrm>
            <a:off x="720000" y="2868050"/>
            <a:ext cx="1466700" cy="645300"/>
          </a:xfrm>
          <a:prstGeom prst="rect">
            <a:avLst/>
          </a:prstGeom>
        </p:spPr>
        <p:txBody>
          <a:bodyPr spcFirstLastPara="1" wrap="square" lIns="0" tIns="0" rIns="0" bIns="0" anchor="ctr" anchorCtr="0">
            <a:noAutofit/>
          </a:bodyPr>
          <a:lstStyle>
            <a:lvl1pPr lvl="0" algn="l"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068" name="Google Shape;1068;p13"/>
          <p:cNvSpPr txBox="1">
            <a:spLocks noGrp="1"/>
          </p:cNvSpPr>
          <p:nvPr>
            <p:ph type="title" idx="3" hasCustomPrompt="1"/>
          </p:nvPr>
        </p:nvSpPr>
        <p:spPr>
          <a:xfrm>
            <a:off x="878350" y="1766925"/>
            <a:ext cx="584700" cy="585300"/>
          </a:xfrm>
          <a:prstGeom prst="rect">
            <a:avLst/>
          </a:prstGeom>
        </p:spPr>
        <p:txBody>
          <a:bodyPr spcFirstLastPara="1" wrap="square" lIns="0" tIns="0" rIns="0" bIns="0" anchor="ctr" anchorCtr="0">
            <a:noAutofit/>
          </a:bodyPr>
          <a:lstStyle>
            <a:lvl1pPr lvl="0" algn="ctr" rtl="0">
              <a:spcBef>
                <a:spcPts val="0"/>
              </a:spcBef>
              <a:spcAft>
                <a:spcPts val="0"/>
              </a:spcAft>
              <a:buSzPts val="3000"/>
              <a:buNone/>
              <a:defRPr>
                <a:solidFill>
                  <a:schemeClr val="dk1"/>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1069" name="Google Shape;1069;p13"/>
          <p:cNvSpPr txBox="1">
            <a:spLocks noGrp="1"/>
          </p:cNvSpPr>
          <p:nvPr>
            <p:ph type="subTitle" idx="4"/>
          </p:nvPr>
        </p:nvSpPr>
        <p:spPr>
          <a:xfrm>
            <a:off x="3666713" y="3728575"/>
            <a:ext cx="1751700" cy="6453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070" name="Google Shape;1070;p13"/>
          <p:cNvSpPr txBox="1">
            <a:spLocks noGrp="1"/>
          </p:cNvSpPr>
          <p:nvPr>
            <p:ph type="title" idx="5"/>
          </p:nvPr>
        </p:nvSpPr>
        <p:spPr>
          <a:xfrm>
            <a:off x="3666725" y="2868050"/>
            <a:ext cx="1422000" cy="645300"/>
          </a:xfrm>
          <a:prstGeom prst="rect">
            <a:avLst/>
          </a:prstGeom>
        </p:spPr>
        <p:txBody>
          <a:bodyPr spcFirstLastPara="1" wrap="square" lIns="0" tIns="0" rIns="0" bIns="0" anchor="ctr" anchorCtr="0">
            <a:noAutofit/>
          </a:bodyPr>
          <a:lstStyle>
            <a:lvl1pPr lvl="0" algn="l"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071" name="Google Shape;1071;p13"/>
          <p:cNvSpPr txBox="1">
            <a:spLocks noGrp="1"/>
          </p:cNvSpPr>
          <p:nvPr>
            <p:ph type="title" idx="6" hasCustomPrompt="1"/>
          </p:nvPr>
        </p:nvSpPr>
        <p:spPr>
          <a:xfrm>
            <a:off x="3828350" y="1766950"/>
            <a:ext cx="584700" cy="585300"/>
          </a:xfrm>
          <a:prstGeom prst="rect">
            <a:avLst/>
          </a:prstGeom>
        </p:spPr>
        <p:txBody>
          <a:bodyPr spcFirstLastPara="1" wrap="square" lIns="0" tIns="0" rIns="0" bIns="0" anchor="ctr" anchorCtr="0">
            <a:noAutofit/>
          </a:bodyPr>
          <a:lstStyle>
            <a:lvl1pPr lvl="0" algn="ctr" rtl="0">
              <a:spcBef>
                <a:spcPts val="0"/>
              </a:spcBef>
              <a:spcAft>
                <a:spcPts val="0"/>
              </a:spcAft>
              <a:buSzPts val="3000"/>
              <a:buNone/>
              <a:defRPr>
                <a:solidFill>
                  <a:schemeClr val="dk1"/>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1072" name="Google Shape;1072;p13"/>
          <p:cNvSpPr txBox="1">
            <a:spLocks noGrp="1"/>
          </p:cNvSpPr>
          <p:nvPr>
            <p:ph type="subTitle" idx="7"/>
          </p:nvPr>
        </p:nvSpPr>
        <p:spPr>
          <a:xfrm>
            <a:off x="6672288" y="3728575"/>
            <a:ext cx="1751700" cy="6453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073" name="Google Shape;1073;p13"/>
          <p:cNvSpPr txBox="1">
            <a:spLocks noGrp="1"/>
          </p:cNvSpPr>
          <p:nvPr>
            <p:ph type="title" idx="8"/>
          </p:nvPr>
        </p:nvSpPr>
        <p:spPr>
          <a:xfrm>
            <a:off x="6672300" y="2868050"/>
            <a:ext cx="1368300" cy="645300"/>
          </a:xfrm>
          <a:prstGeom prst="rect">
            <a:avLst/>
          </a:prstGeom>
        </p:spPr>
        <p:txBody>
          <a:bodyPr spcFirstLastPara="1" wrap="square" lIns="0" tIns="0" rIns="0" bIns="0" anchor="ctr" anchorCtr="0">
            <a:noAutofit/>
          </a:bodyPr>
          <a:lstStyle>
            <a:lvl1pPr lvl="0" algn="l"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074" name="Google Shape;1074;p13"/>
          <p:cNvSpPr txBox="1">
            <a:spLocks noGrp="1"/>
          </p:cNvSpPr>
          <p:nvPr>
            <p:ph type="title" idx="9" hasCustomPrompt="1"/>
          </p:nvPr>
        </p:nvSpPr>
        <p:spPr>
          <a:xfrm>
            <a:off x="6832500" y="1766950"/>
            <a:ext cx="584700" cy="585300"/>
          </a:xfrm>
          <a:prstGeom prst="rect">
            <a:avLst/>
          </a:prstGeom>
        </p:spPr>
        <p:txBody>
          <a:bodyPr spcFirstLastPara="1" wrap="square" lIns="0" tIns="0" rIns="0" bIns="0" anchor="ctr" anchorCtr="0">
            <a:noAutofit/>
          </a:bodyPr>
          <a:lstStyle>
            <a:lvl1pPr lvl="0" algn="ctr" rtl="0">
              <a:spcBef>
                <a:spcPts val="0"/>
              </a:spcBef>
              <a:spcAft>
                <a:spcPts val="0"/>
              </a:spcAft>
              <a:buSzPts val="3000"/>
              <a:buNone/>
              <a:defRPr>
                <a:solidFill>
                  <a:schemeClr val="dk1"/>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1075" name="Google Shape;1075;p13"/>
          <p:cNvSpPr/>
          <p:nvPr/>
        </p:nvSpPr>
        <p:spPr>
          <a:xfrm rot="5400000">
            <a:off x="500408" y="-71091"/>
            <a:ext cx="148483" cy="290677"/>
          </a:xfrm>
          <a:custGeom>
            <a:avLst/>
            <a:gdLst/>
            <a:ahLst/>
            <a:cxnLst/>
            <a:rect l="l" t="t" r="r" b="b"/>
            <a:pathLst>
              <a:path w="1204" h="2357" fill="none" extrusionOk="0">
                <a:moveTo>
                  <a:pt x="0" y="0"/>
                </a:moveTo>
                <a:lnTo>
                  <a:pt x="1203" y="1178"/>
                </a:lnTo>
                <a:lnTo>
                  <a:pt x="0" y="2356"/>
                </a:lnTo>
              </a:path>
            </a:pathLst>
          </a:custGeom>
          <a:noFill/>
          <a:ln w="19050" cap="flat" cmpd="sng">
            <a:solidFill>
              <a:schemeClr val="accent5"/>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13"/>
          <p:cNvSpPr/>
          <p:nvPr/>
        </p:nvSpPr>
        <p:spPr>
          <a:xfrm rot="5400000">
            <a:off x="501950" y="75727"/>
            <a:ext cx="145400" cy="290677"/>
          </a:xfrm>
          <a:custGeom>
            <a:avLst/>
            <a:gdLst/>
            <a:ahLst/>
            <a:cxnLst/>
            <a:rect l="l" t="t" r="r" b="b"/>
            <a:pathLst>
              <a:path w="1179" h="2357" fill="none" extrusionOk="0">
                <a:moveTo>
                  <a:pt x="0" y="0"/>
                </a:moveTo>
                <a:lnTo>
                  <a:pt x="1178" y="1178"/>
                </a:lnTo>
                <a:lnTo>
                  <a:pt x="0" y="2356"/>
                </a:lnTo>
              </a:path>
            </a:pathLst>
          </a:custGeom>
          <a:noFill/>
          <a:ln w="19050" cap="flat" cmpd="sng">
            <a:solidFill>
              <a:schemeClr val="accent5"/>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13"/>
          <p:cNvSpPr/>
          <p:nvPr/>
        </p:nvSpPr>
        <p:spPr>
          <a:xfrm rot="5400000">
            <a:off x="500408" y="222546"/>
            <a:ext cx="148483" cy="290677"/>
          </a:xfrm>
          <a:custGeom>
            <a:avLst/>
            <a:gdLst/>
            <a:ahLst/>
            <a:cxnLst/>
            <a:rect l="l" t="t" r="r" b="b"/>
            <a:pathLst>
              <a:path w="1204" h="2357" fill="none" extrusionOk="0">
                <a:moveTo>
                  <a:pt x="0" y="0"/>
                </a:moveTo>
                <a:lnTo>
                  <a:pt x="1203" y="1178"/>
                </a:lnTo>
                <a:lnTo>
                  <a:pt x="0" y="2356"/>
                </a:lnTo>
              </a:path>
            </a:pathLst>
          </a:custGeom>
          <a:noFill/>
          <a:ln w="19050" cap="flat" cmpd="sng">
            <a:solidFill>
              <a:schemeClr val="accent5"/>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13"/>
          <p:cNvSpPr/>
          <p:nvPr/>
        </p:nvSpPr>
        <p:spPr>
          <a:xfrm rot="5400000">
            <a:off x="501950" y="369365"/>
            <a:ext cx="145400" cy="290677"/>
          </a:xfrm>
          <a:custGeom>
            <a:avLst/>
            <a:gdLst/>
            <a:ahLst/>
            <a:cxnLst/>
            <a:rect l="l" t="t" r="r" b="b"/>
            <a:pathLst>
              <a:path w="1179" h="2357" fill="none" extrusionOk="0">
                <a:moveTo>
                  <a:pt x="0" y="0"/>
                </a:moveTo>
                <a:lnTo>
                  <a:pt x="1178" y="1178"/>
                </a:lnTo>
                <a:lnTo>
                  <a:pt x="0" y="2356"/>
                </a:lnTo>
              </a:path>
            </a:pathLst>
          </a:custGeom>
          <a:noFill/>
          <a:ln w="19050" cap="flat" cmpd="sng">
            <a:solidFill>
              <a:schemeClr val="accent5"/>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13"/>
          <p:cNvSpPr/>
          <p:nvPr/>
        </p:nvSpPr>
        <p:spPr>
          <a:xfrm rot="5400000">
            <a:off x="500408" y="516183"/>
            <a:ext cx="148483" cy="290677"/>
          </a:xfrm>
          <a:custGeom>
            <a:avLst/>
            <a:gdLst/>
            <a:ahLst/>
            <a:cxnLst/>
            <a:rect l="l" t="t" r="r" b="b"/>
            <a:pathLst>
              <a:path w="1204" h="2357" fill="none" extrusionOk="0">
                <a:moveTo>
                  <a:pt x="0" y="0"/>
                </a:moveTo>
                <a:lnTo>
                  <a:pt x="1203" y="1178"/>
                </a:lnTo>
                <a:lnTo>
                  <a:pt x="0" y="2356"/>
                </a:lnTo>
              </a:path>
            </a:pathLst>
          </a:custGeom>
          <a:noFill/>
          <a:ln w="19050" cap="flat" cmpd="sng">
            <a:solidFill>
              <a:schemeClr val="accent5"/>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13"/>
          <p:cNvSpPr/>
          <p:nvPr/>
        </p:nvSpPr>
        <p:spPr>
          <a:xfrm rot="5400000">
            <a:off x="501950" y="663002"/>
            <a:ext cx="145400" cy="290677"/>
          </a:xfrm>
          <a:custGeom>
            <a:avLst/>
            <a:gdLst/>
            <a:ahLst/>
            <a:cxnLst/>
            <a:rect l="l" t="t" r="r" b="b"/>
            <a:pathLst>
              <a:path w="1179" h="2357" fill="none" extrusionOk="0">
                <a:moveTo>
                  <a:pt x="0" y="0"/>
                </a:moveTo>
                <a:lnTo>
                  <a:pt x="1178" y="1178"/>
                </a:lnTo>
                <a:lnTo>
                  <a:pt x="0" y="2356"/>
                </a:lnTo>
              </a:path>
            </a:pathLst>
          </a:custGeom>
          <a:noFill/>
          <a:ln w="19050" cap="flat" cmpd="sng">
            <a:solidFill>
              <a:schemeClr val="accent5"/>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461875"/>
            <a:ext cx="7704000" cy="488400"/>
          </a:xfrm>
          <a:prstGeom prst="rect">
            <a:avLst/>
          </a:prstGeom>
          <a:noFill/>
          <a:ln>
            <a:noFill/>
          </a:ln>
        </p:spPr>
        <p:txBody>
          <a:bodyPr spcFirstLastPara="1" wrap="square" lIns="0" tIns="0" rIns="0" bIns="0" anchor="t" anchorCtr="0">
            <a:noAutofit/>
          </a:bodyPr>
          <a:lstStyle>
            <a:lvl1pPr lvl="0" algn="ctr">
              <a:spcBef>
                <a:spcPts val="0"/>
              </a:spcBef>
              <a:spcAft>
                <a:spcPts val="0"/>
              </a:spcAft>
              <a:buClr>
                <a:schemeClr val="dk2"/>
              </a:buClr>
              <a:buSzPts val="3600"/>
              <a:buFont typeface="Bebas Neue"/>
              <a:buNone/>
              <a:defRPr sz="3600">
                <a:solidFill>
                  <a:schemeClr val="dk2"/>
                </a:solidFill>
                <a:latin typeface="Bebas Neue"/>
                <a:ea typeface="Bebas Neue"/>
                <a:cs typeface="Bebas Neue"/>
                <a:sym typeface="Bebas Neue"/>
              </a:defRPr>
            </a:lvl1pPr>
            <a:lvl2pPr lvl="1">
              <a:spcBef>
                <a:spcPts val="0"/>
              </a:spcBef>
              <a:spcAft>
                <a:spcPts val="0"/>
              </a:spcAft>
              <a:buClr>
                <a:schemeClr val="dk2"/>
              </a:buClr>
              <a:buSzPts val="2800"/>
              <a:buNone/>
              <a:defRPr sz="2800">
                <a:solidFill>
                  <a:schemeClr val="dk2"/>
                </a:solidFill>
              </a:defRPr>
            </a:lvl2pPr>
            <a:lvl3pPr lvl="2">
              <a:spcBef>
                <a:spcPts val="0"/>
              </a:spcBef>
              <a:spcAft>
                <a:spcPts val="0"/>
              </a:spcAft>
              <a:buClr>
                <a:schemeClr val="dk2"/>
              </a:buClr>
              <a:buSzPts val="2800"/>
              <a:buNone/>
              <a:defRPr sz="2800">
                <a:solidFill>
                  <a:schemeClr val="dk2"/>
                </a:solidFill>
              </a:defRPr>
            </a:lvl3pPr>
            <a:lvl4pPr lvl="3">
              <a:spcBef>
                <a:spcPts val="0"/>
              </a:spcBef>
              <a:spcAft>
                <a:spcPts val="0"/>
              </a:spcAft>
              <a:buClr>
                <a:schemeClr val="dk2"/>
              </a:buClr>
              <a:buSzPts val="2800"/>
              <a:buNone/>
              <a:defRPr sz="2800">
                <a:solidFill>
                  <a:schemeClr val="dk2"/>
                </a:solidFill>
              </a:defRPr>
            </a:lvl4pPr>
            <a:lvl5pPr lvl="4">
              <a:spcBef>
                <a:spcPts val="0"/>
              </a:spcBef>
              <a:spcAft>
                <a:spcPts val="0"/>
              </a:spcAft>
              <a:buClr>
                <a:schemeClr val="dk2"/>
              </a:buClr>
              <a:buSzPts val="2800"/>
              <a:buNone/>
              <a:defRPr sz="2800">
                <a:solidFill>
                  <a:schemeClr val="dk2"/>
                </a:solidFill>
              </a:defRPr>
            </a:lvl5pPr>
            <a:lvl6pPr lvl="5">
              <a:spcBef>
                <a:spcPts val="0"/>
              </a:spcBef>
              <a:spcAft>
                <a:spcPts val="0"/>
              </a:spcAft>
              <a:buClr>
                <a:schemeClr val="dk2"/>
              </a:buClr>
              <a:buSzPts val="2800"/>
              <a:buNone/>
              <a:defRPr sz="2800">
                <a:solidFill>
                  <a:schemeClr val="dk2"/>
                </a:solidFill>
              </a:defRPr>
            </a:lvl6pPr>
            <a:lvl7pPr lvl="6">
              <a:spcBef>
                <a:spcPts val="0"/>
              </a:spcBef>
              <a:spcAft>
                <a:spcPts val="0"/>
              </a:spcAft>
              <a:buClr>
                <a:schemeClr val="dk2"/>
              </a:buClr>
              <a:buSzPts val="2800"/>
              <a:buNone/>
              <a:defRPr sz="2800">
                <a:solidFill>
                  <a:schemeClr val="dk2"/>
                </a:solidFill>
              </a:defRPr>
            </a:lvl7pPr>
            <a:lvl8pPr lvl="7">
              <a:spcBef>
                <a:spcPts val="0"/>
              </a:spcBef>
              <a:spcAft>
                <a:spcPts val="0"/>
              </a:spcAft>
              <a:buClr>
                <a:schemeClr val="dk2"/>
              </a:buClr>
              <a:buSzPts val="2800"/>
              <a:buNone/>
              <a:defRPr sz="2800">
                <a:solidFill>
                  <a:schemeClr val="dk2"/>
                </a:solidFill>
              </a:defRPr>
            </a:lvl8pPr>
            <a:lvl9pPr lvl="8">
              <a:spcBef>
                <a:spcPts val="0"/>
              </a:spcBef>
              <a:spcAft>
                <a:spcPts val="0"/>
              </a:spcAft>
              <a:buClr>
                <a:schemeClr val="dk2"/>
              </a:buClr>
              <a:buSzPts val="2800"/>
              <a:buNone/>
              <a:defRPr sz="2800">
                <a:solidFill>
                  <a:schemeClr val="dk2"/>
                </a:solidFill>
              </a:defRPr>
            </a:lvl9pPr>
          </a:lstStyle>
          <a:p>
            <a:endParaRPr/>
          </a:p>
        </p:txBody>
      </p:sp>
      <p:sp>
        <p:nvSpPr>
          <p:cNvPr id="7" name="Google Shape;7;p1"/>
          <p:cNvSpPr txBox="1">
            <a:spLocks noGrp="1"/>
          </p:cNvSpPr>
          <p:nvPr>
            <p:ph type="body" idx="1"/>
          </p:nvPr>
        </p:nvSpPr>
        <p:spPr>
          <a:xfrm>
            <a:off x="720000" y="1617575"/>
            <a:ext cx="7704000" cy="2951400"/>
          </a:xfrm>
          <a:prstGeom prst="rect">
            <a:avLst/>
          </a:prstGeom>
          <a:noFill/>
          <a:ln>
            <a:noFill/>
          </a:ln>
        </p:spPr>
        <p:txBody>
          <a:bodyPr spcFirstLastPara="1" wrap="square" lIns="0" tIns="0" rIns="0" bIns="0" anchor="t" anchorCtr="0">
            <a:noAutofit/>
          </a:bodyPr>
          <a:lstStyle>
            <a:lvl1pPr marL="457200" lvl="0" indent="-330200">
              <a:lnSpc>
                <a:spcPct val="115000"/>
              </a:lnSpc>
              <a:spcBef>
                <a:spcPts val="0"/>
              </a:spcBef>
              <a:spcAft>
                <a:spcPts val="0"/>
              </a:spcAft>
              <a:buClr>
                <a:schemeClr val="dk1"/>
              </a:buClr>
              <a:buSzPts val="1600"/>
              <a:buFont typeface="Roboto"/>
              <a:buChar char="●"/>
              <a:defRPr sz="1600">
                <a:solidFill>
                  <a:schemeClr val="dk1"/>
                </a:solidFill>
                <a:latin typeface="Roboto"/>
                <a:ea typeface="Roboto"/>
                <a:cs typeface="Roboto"/>
                <a:sym typeface="Roboto"/>
              </a:defRPr>
            </a:lvl1pPr>
            <a:lvl2pPr marL="914400" lvl="1" indent="-330200">
              <a:lnSpc>
                <a:spcPct val="115000"/>
              </a:lnSpc>
              <a:spcBef>
                <a:spcPts val="1600"/>
              </a:spcBef>
              <a:spcAft>
                <a:spcPts val="0"/>
              </a:spcAft>
              <a:buClr>
                <a:schemeClr val="dk1"/>
              </a:buClr>
              <a:buSzPts val="1600"/>
              <a:buFont typeface="Roboto"/>
              <a:buChar char="○"/>
              <a:defRPr sz="1600">
                <a:solidFill>
                  <a:schemeClr val="dk1"/>
                </a:solidFill>
                <a:latin typeface="Roboto"/>
                <a:ea typeface="Roboto"/>
                <a:cs typeface="Roboto"/>
                <a:sym typeface="Roboto"/>
              </a:defRPr>
            </a:lvl2pPr>
            <a:lvl3pPr marL="1371600" lvl="2" indent="-330200">
              <a:lnSpc>
                <a:spcPct val="115000"/>
              </a:lnSpc>
              <a:spcBef>
                <a:spcPts val="1600"/>
              </a:spcBef>
              <a:spcAft>
                <a:spcPts val="0"/>
              </a:spcAft>
              <a:buClr>
                <a:schemeClr val="dk1"/>
              </a:buClr>
              <a:buSzPts val="1600"/>
              <a:buFont typeface="Roboto"/>
              <a:buChar char="■"/>
              <a:defRPr sz="1600">
                <a:solidFill>
                  <a:schemeClr val="dk1"/>
                </a:solidFill>
                <a:latin typeface="Roboto"/>
                <a:ea typeface="Roboto"/>
                <a:cs typeface="Roboto"/>
                <a:sym typeface="Roboto"/>
              </a:defRPr>
            </a:lvl3pPr>
            <a:lvl4pPr marL="1828800" lvl="3" indent="-330200">
              <a:lnSpc>
                <a:spcPct val="115000"/>
              </a:lnSpc>
              <a:spcBef>
                <a:spcPts val="1600"/>
              </a:spcBef>
              <a:spcAft>
                <a:spcPts val="0"/>
              </a:spcAft>
              <a:buClr>
                <a:schemeClr val="dk1"/>
              </a:buClr>
              <a:buSzPts val="1600"/>
              <a:buFont typeface="Roboto"/>
              <a:buChar char="●"/>
              <a:defRPr sz="1600">
                <a:solidFill>
                  <a:schemeClr val="dk1"/>
                </a:solidFill>
                <a:latin typeface="Roboto"/>
                <a:ea typeface="Roboto"/>
                <a:cs typeface="Roboto"/>
                <a:sym typeface="Roboto"/>
              </a:defRPr>
            </a:lvl4pPr>
            <a:lvl5pPr marL="2286000" lvl="4" indent="-330200">
              <a:lnSpc>
                <a:spcPct val="115000"/>
              </a:lnSpc>
              <a:spcBef>
                <a:spcPts val="1600"/>
              </a:spcBef>
              <a:spcAft>
                <a:spcPts val="0"/>
              </a:spcAft>
              <a:buClr>
                <a:schemeClr val="dk1"/>
              </a:buClr>
              <a:buSzPts val="1600"/>
              <a:buFont typeface="Roboto"/>
              <a:buChar char="○"/>
              <a:defRPr sz="1600">
                <a:solidFill>
                  <a:schemeClr val="dk1"/>
                </a:solidFill>
                <a:latin typeface="Roboto"/>
                <a:ea typeface="Roboto"/>
                <a:cs typeface="Roboto"/>
                <a:sym typeface="Roboto"/>
              </a:defRPr>
            </a:lvl5pPr>
            <a:lvl6pPr marL="2743200" lvl="5" indent="-330200">
              <a:lnSpc>
                <a:spcPct val="115000"/>
              </a:lnSpc>
              <a:spcBef>
                <a:spcPts val="1600"/>
              </a:spcBef>
              <a:spcAft>
                <a:spcPts val="0"/>
              </a:spcAft>
              <a:buClr>
                <a:schemeClr val="dk1"/>
              </a:buClr>
              <a:buSzPts val="1600"/>
              <a:buFont typeface="Roboto"/>
              <a:buChar char="■"/>
              <a:defRPr sz="1600">
                <a:solidFill>
                  <a:schemeClr val="dk1"/>
                </a:solidFill>
                <a:latin typeface="Roboto"/>
                <a:ea typeface="Roboto"/>
                <a:cs typeface="Roboto"/>
                <a:sym typeface="Roboto"/>
              </a:defRPr>
            </a:lvl6pPr>
            <a:lvl7pPr marL="3200400" lvl="6" indent="-330200">
              <a:lnSpc>
                <a:spcPct val="115000"/>
              </a:lnSpc>
              <a:spcBef>
                <a:spcPts val="1600"/>
              </a:spcBef>
              <a:spcAft>
                <a:spcPts val="0"/>
              </a:spcAft>
              <a:buClr>
                <a:schemeClr val="dk1"/>
              </a:buClr>
              <a:buSzPts val="1600"/>
              <a:buFont typeface="Roboto"/>
              <a:buChar char="●"/>
              <a:defRPr sz="1600">
                <a:solidFill>
                  <a:schemeClr val="dk1"/>
                </a:solidFill>
                <a:latin typeface="Roboto"/>
                <a:ea typeface="Roboto"/>
                <a:cs typeface="Roboto"/>
                <a:sym typeface="Roboto"/>
              </a:defRPr>
            </a:lvl7pPr>
            <a:lvl8pPr marL="3657600" lvl="7" indent="-330200">
              <a:lnSpc>
                <a:spcPct val="115000"/>
              </a:lnSpc>
              <a:spcBef>
                <a:spcPts val="1600"/>
              </a:spcBef>
              <a:spcAft>
                <a:spcPts val="0"/>
              </a:spcAft>
              <a:buClr>
                <a:schemeClr val="dk1"/>
              </a:buClr>
              <a:buSzPts val="1600"/>
              <a:buFont typeface="Roboto"/>
              <a:buChar char="○"/>
              <a:defRPr sz="1600">
                <a:solidFill>
                  <a:schemeClr val="dk1"/>
                </a:solidFill>
                <a:latin typeface="Roboto"/>
                <a:ea typeface="Roboto"/>
                <a:cs typeface="Roboto"/>
                <a:sym typeface="Roboto"/>
              </a:defRPr>
            </a:lvl8pPr>
            <a:lvl9pPr marL="4114800" lvl="8" indent="-330200">
              <a:lnSpc>
                <a:spcPct val="115000"/>
              </a:lnSpc>
              <a:spcBef>
                <a:spcPts val="1600"/>
              </a:spcBef>
              <a:spcAft>
                <a:spcPts val="1600"/>
              </a:spcAft>
              <a:buClr>
                <a:schemeClr val="dk1"/>
              </a:buClr>
              <a:buSzPts val="1600"/>
              <a:buFont typeface="Roboto"/>
              <a:buChar char="■"/>
              <a:defRPr sz="1600">
                <a:solidFill>
                  <a:schemeClr val="dk1"/>
                </a:solidFill>
                <a:latin typeface="Roboto"/>
                <a:ea typeface="Roboto"/>
                <a:cs typeface="Roboto"/>
                <a:sym typeface="Robo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3" r:id="rId5"/>
    <p:sldLayoutId id="2147483654" r:id="rId6"/>
    <p:sldLayoutId id="2147483656" r:id="rId7"/>
    <p:sldLayoutId id="2147483658" r:id="rId8"/>
    <p:sldLayoutId id="2147483659" r:id="rId9"/>
    <p:sldLayoutId id="2147483660" r:id="rId10"/>
    <p:sldLayoutId id="2147483663" r:id="rId11"/>
    <p:sldLayoutId id="2147483665" r:id="rId12"/>
    <p:sldLayoutId id="2147483667"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p15:clr>
            <a:srgbClr val="EA4335"/>
          </p15:clr>
        </p15:guide>
        <p15:guide id="2" pos="2880">
          <p15:clr>
            <a:srgbClr val="EA4335"/>
          </p15:clr>
        </p15:guide>
        <p15:guide id="3" pos="454">
          <p15:clr>
            <a:srgbClr val="EA4335"/>
          </p15:clr>
        </p15:guide>
        <p15:guide id="4" pos="5306">
          <p15:clr>
            <a:srgbClr val="EA4335"/>
          </p15:clr>
        </p15:guide>
        <p15:guide id="5" orient="horz" pos="340">
          <p15:clr>
            <a:srgbClr val="EA4335"/>
          </p15:clr>
        </p15:guide>
        <p15:guide id="6" orient="horz" pos="2878">
          <p15:clr>
            <a:srgbClr val="EA4335"/>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3.xml"/><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18.jpeg"/></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hyperlink" Target="https://drive.google.com/drive/u/0/folders/1Ot0HTOodylnvVSwXhdm-bf__A-6wEStb" TargetMode="External"/><Relationship Id="rId2" Type="http://schemas.openxmlformats.org/officeDocument/2006/relationships/notesSlide" Target="../notesSlides/notesSlide28.xml"/><Relationship Id="rId1" Type="http://schemas.openxmlformats.org/officeDocument/2006/relationships/slideLayout" Target="../slideLayouts/slideLayout3.xml"/><Relationship Id="rId6" Type="http://schemas.openxmlformats.org/officeDocument/2006/relationships/hyperlink" Target="https://github.com/nguyenvanhieu24/QLSV_NhapMonCNPM" TargetMode="External"/><Relationship Id="rId5" Type="http://schemas.openxmlformats.org/officeDocument/2006/relationships/image" Target="../media/image25.png"/><Relationship Id="rId4" Type="http://schemas.openxmlformats.org/officeDocument/2006/relationships/image" Target="../media/image24.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54"/>
        <p:cNvGrpSpPr/>
        <p:nvPr/>
      </p:nvGrpSpPr>
      <p:grpSpPr>
        <a:xfrm>
          <a:off x="0" y="0"/>
          <a:ext cx="0" cy="0"/>
          <a:chOff x="0" y="0"/>
          <a:chExt cx="0" cy="0"/>
        </a:xfrm>
      </p:grpSpPr>
      <p:sp>
        <p:nvSpPr>
          <p:cNvPr id="1855" name="Google Shape;1855;p24"/>
          <p:cNvSpPr txBox="1">
            <a:spLocks noGrp="1"/>
          </p:cNvSpPr>
          <p:nvPr>
            <p:ph type="ctrTitle"/>
          </p:nvPr>
        </p:nvSpPr>
        <p:spPr>
          <a:xfrm>
            <a:off x="1009200" y="2146960"/>
            <a:ext cx="7125600" cy="2021555"/>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sz="4400" b="1">
                <a:solidFill>
                  <a:schemeClr val="dk2"/>
                </a:solidFill>
                <a:latin typeface="Congenial Black" panose="02000503040000020004" pitchFamily="2" charset="0"/>
              </a:rPr>
              <a:t>Đề tài:</a:t>
            </a:r>
            <a:br>
              <a:rPr lang="en" sz="4400" b="1">
                <a:solidFill>
                  <a:schemeClr val="dk2"/>
                </a:solidFill>
                <a:latin typeface="Congenial Black" panose="02000503040000020004" pitchFamily="2" charset="0"/>
              </a:rPr>
            </a:br>
            <a:r>
              <a:rPr lang="en" sz="4400" b="1">
                <a:solidFill>
                  <a:schemeClr val="dk2"/>
                </a:solidFill>
                <a:latin typeface="Congenial Black" panose="02000503040000020004" pitchFamily="2" charset="0"/>
              </a:rPr>
              <a:t>Xây dựng phần mềm quản lý thông tin sinh viên</a:t>
            </a:r>
            <a:endParaRPr sz="4400" b="1">
              <a:solidFill>
                <a:schemeClr val="dk2"/>
              </a:solidFill>
              <a:latin typeface="Congenial Black" panose="02000503040000020004" pitchFamily="2" charset="0"/>
            </a:endParaRPr>
          </a:p>
        </p:txBody>
      </p:sp>
      <p:sp>
        <p:nvSpPr>
          <p:cNvPr id="1856" name="Google Shape;1856;p24"/>
          <p:cNvSpPr txBox="1">
            <a:spLocks noGrp="1"/>
          </p:cNvSpPr>
          <p:nvPr>
            <p:ph type="subTitle" idx="1"/>
          </p:nvPr>
        </p:nvSpPr>
        <p:spPr>
          <a:xfrm>
            <a:off x="1009200" y="1379509"/>
            <a:ext cx="7125600" cy="5142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solidFill>
                  <a:schemeClr val="dk1"/>
                </a:solidFill>
                <a:latin typeface="Congenial Black" panose="02000503040000020004" pitchFamily="2" charset="0"/>
              </a:rPr>
              <a:t>Tiểu luận môn học:</a:t>
            </a:r>
          </a:p>
          <a:p>
            <a:pPr marL="0" lvl="0" indent="0" algn="ctr" rtl="0">
              <a:spcBef>
                <a:spcPts val="0"/>
              </a:spcBef>
              <a:spcAft>
                <a:spcPts val="0"/>
              </a:spcAft>
              <a:buNone/>
            </a:pPr>
            <a:r>
              <a:rPr lang="en" b="1">
                <a:solidFill>
                  <a:schemeClr val="dk1"/>
                </a:solidFill>
                <a:latin typeface="Congenial Black" panose="02000503040000020004" pitchFamily="2" charset="0"/>
              </a:rPr>
              <a:t>Nhập môn công nghệ phần mềm</a:t>
            </a:r>
            <a:endParaRPr b="1">
              <a:solidFill>
                <a:schemeClr val="dk1"/>
              </a:solidFill>
              <a:latin typeface="Congenial Black" panose="02000503040000020004" pitchFamily="2" charset="0"/>
            </a:endParaRPr>
          </a:p>
        </p:txBody>
      </p:sp>
      <p:grpSp>
        <p:nvGrpSpPr>
          <p:cNvPr id="1857" name="Google Shape;1857;p24"/>
          <p:cNvGrpSpPr/>
          <p:nvPr/>
        </p:nvGrpSpPr>
        <p:grpSpPr>
          <a:xfrm>
            <a:off x="-223784" y="-6"/>
            <a:ext cx="2284525" cy="985488"/>
            <a:chOff x="-223784" y="-6"/>
            <a:chExt cx="2284525" cy="985488"/>
          </a:xfrm>
        </p:grpSpPr>
        <p:sp>
          <p:nvSpPr>
            <p:cNvPr id="1858" name="Google Shape;1858;p24"/>
            <p:cNvSpPr/>
            <p:nvPr/>
          </p:nvSpPr>
          <p:spPr>
            <a:xfrm rot="5400000">
              <a:off x="751670" y="-653904"/>
              <a:ext cx="291159" cy="1770887"/>
            </a:xfrm>
            <a:custGeom>
              <a:avLst/>
              <a:gdLst/>
              <a:ahLst/>
              <a:cxnLst/>
              <a:rect l="l" t="t" r="r" b="b"/>
              <a:pathLst>
                <a:path w="3309" h="20126" fill="none" extrusionOk="0">
                  <a:moveTo>
                    <a:pt x="3309" y="20126"/>
                  </a:moveTo>
                  <a:lnTo>
                    <a:pt x="3309" y="10627"/>
                  </a:lnTo>
                  <a:lnTo>
                    <a:pt x="1" y="7293"/>
                  </a:lnTo>
                  <a:lnTo>
                    <a:pt x="1" y="0"/>
                  </a:lnTo>
                </a:path>
              </a:pathLst>
            </a:custGeom>
            <a:noFill/>
            <a:ln w="19050" cap="rnd" cmpd="sng">
              <a:solidFill>
                <a:schemeClr val="accent1"/>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24"/>
            <p:cNvSpPr/>
            <p:nvPr/>
          </p:nvSpPr>
          <p:spPr>
            <a:xfrm rot="5400000">
              <a:off x="294064" y="-86060"/>
              <a:ext cx="88" cy="564632"/>
            </a:xfrm>
            <a:custGeom>
              <a:avLst/>
              <a:gdLst/>
              <a:ahLst/>
              <a:cxnLst/>
              <a:rect l="l" t="t" r="r" b="b"/>
              <a:pathLst>
                <a:path w="1" h="6417" fill="none" extrusionOk="0">
                  <a:moveTo>
                    <a:pt x="1" y="6416"/>
                  </a:moveTo>
                  <a:lnTo>
                    <a:pt x="1" y="0"/>
                  </a:lnTo>
                </a:path>
              </a:pathLst>
            </a:custGeom>
            <a:noFill/>
            <a:ln w="19050" cap="rnd" cmpd="sng">
              <a:solidFill>
                <a:schemeClr val="accent1"/>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24"/>
            <p:cNvSpPr/>
            <p:nvPr/>
          </p:nvSpPr>
          <p:spPr>
            <a:xfrm rot="5400000">
              <a:off x="575332" y="113545"/>
              <a:ext cx="167709" cy="165509"/>
            </a:xfrm>
            <a:custGeom>
              <a:avLst/>
              <a:gdLst/>
              <a:ahLst/>
              <a:cxnLst/>
              <a:rect l="l" t="t" r="r" b="b"/>
              <a:pathLst>
                <a:path w="1906" h="1881" extrusionOk="0">
                  <a:moveTo>
                    <a:pt x="953" y="1"/>
                  </a:moveTo>
                  <a:cubicBezTo>
                    <a:pt x="426" y="1"/>
                    <a:pt x="0" y="402"/>
                    <a:pt x="0" y="928"/>
                  </a:cubicBezTo>
                  <a:cubicBezTo>
                    <a:pt x="0" y="1455"/>
                    <a:pt x="426" y="1881"/>
                    <a:pt x="953" y="1881"/>
                  </a:cubicBezTo>
                  <a:cubicBezTo>
                    <a:pt x="1479" y="1881"/>
                    <a:pt x="1905" y="1455"/>
                    <a:pt x="1905" y="928"/>
                  </a:cubicBezTo>
                  <a:cubicBezTo>
                    <a:pt x="1905" y="402"/>
                    <a:pt x="1479" y="1"/>
                    <a:pt x="953" y="1"/>
                  </a:cubicBezTo>
                  <a:close/>
                </a:path>
              </a:pathLst>
            </a:cu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24"/>
            <p:cNvSpPr/>
            <p:nvPr/>
          </p:nvSpPr>
          <p:spPr>
            <a:xfrm rot="5400000">
              <a:off x="873382" y="-351369"/>
              <a:ext cx="147899" cy="1895787"/>
            </a:xfrm>
            <a:custGeom>
              <a:avLst/>
              <a:gdLst/>
              <a:ahLst/>
              <a:cxnLst/>
              <a:rect l="l" t="t" r="r" b="b"/>
              <a:pathLst>
                <a:path w="1681" h="21405" fill="none" extrusionOk="0">
                  <a:moveTo>
                    <a:pt x="1" y="21405"/>
                  </a:moveTo>
                  <a:lnTo>
                    <a:pt x="1" y="5114"/>
                  </a:lnTo>
                  <a:lnTo>
                    <a:pt x="1680" y="3434"/>
                  </a:lnTo>
                  <a:lnTo>
                    <a:pt x="1680" y="1"/>
                  </a:lnTo>
                </a:path>
              </a:pathLst>
            </a:custGeom>
            <a:noFill/>
            <a:ln w="9525" cap="rnd" cmpd="sng">
              <a:solidFill>
                <a:schemeClr val="dk2"/>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24"/>
            <p:cNvSpPr/>
            <p:nvPr/>
          </p:nvSpPr>
          <p:spPr>
            <a:xfrm rot="5400000">
              <a:off x="551408" y="-235203"/>
              <a:ext cx="361727" cy="1912111"/>
            </a:xfrm>
            <a:custGeom>
              <a:avLst/>
              <a:gdLst/>
              <a:ahLst/>
              <a:cxnLst/>
              <a:rect l="l" t="t" r="r" b="b"/>
              <a:pathLst>
                <a:path w="4111" h="21731" fill="none" extrusionOk="0">
                  <a:moveTo>
                    <a:pt x="0" y="21730"/>
                  </a:moveTo>
                  <a:lnTo>
                    <a:pt x="0" y="14562"/>
                  </a:lnTo>
                  <a:lnTo>
                    <a:pt x="4110" y="10427"/>
                  </a:lnTo>
                  <a:lnTo>
                    <a:pt x="4110" y="1"/>
                  </a:lnTo>
                </a:path>
              </a:pathLst>
            </a:custGeom>
            <a:noFill/>
            <a:ln w="19050" cap="rnd" cmpd="sng">
              <a:solidFill>
                <a:schemeClr val="accent1"/>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24"/>
            <p:cNvSpPr/>
            <p:nvPr/>
          </p:nvSpPr>
          <p:spPr>
            <a:xfrm rot="5400000">
              <a:off x="1689436" y="818961"/>
              <a:ext cx="165421" cy="167621"/>
            </a:xfrm>
            <a:custGeom>
              <a:avLst/>
              <a:gdLst/>
              <a:ahLst/>
              <a:cxnLst/>
              <a:rect l="l" t="t" r="r" b="b"/>
              <a:pathLst>
                <a:path w="1880" h="1905" extrusionOk="0">
                  <a:moveTo>
                    <a:pt x="927" y="0"/>
                  </a:moveTo>
                  <a:cubicBezTo>
                    <a:pt x="401" y="0"/>
                    <a:pt x="0" y="426"/>
                    <a:pt x="0" y="952"/>
                  </a:cubicBezTo>
                  <a:cubicBezTo>
                    <a:pt x="0" y="1479"/>
                    <a:pt x="401" y="1905"/>
                    <a:pt x="927" y="1905"/>
                  </a:cubicBezTo>
                  <a:cubicBezTo>
                    <a:pt x="1454" y="1905"/>
                    <a:pt x="1880" y="1479"/>
                    <a:pt x="1880" y="952"/>
                  </a:cubicBezTo>
                  <a:cubicBezTo>
                    <a:pt x="1880" y="426"/>
                    <a:pt x="1454" y="0"/>
                    <a:pt x="927" y="0"/>
                  </a:cubicBezTo>
                  <a:close/>
                </a:path>
              </a:pathLst>
            </a:cu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24"/>
            <p:cNvSpPr/>
            <p:nvPr/>
          </p:nvSpPr>
          <p:spPr>
            <a:xfrm rot="5400000">
              <a:off x="1894132" y="585435"/>
              <a:ext cx="167709" cy="165509"/>
            </a:xfrm>
            <a:custGeom>
              <a:avLst/>
              <a:gdLst/>
              <a:ahLst/>
              <a:cxnLst/>
              <a:rect l="l" t="t" r="r" b="b"/>
              <a:pathLst>
                <a:path w="1906" h="1881" extrusionOk="0">
                  <a:moveTo>
                    <a:pt x="953" y="0"/>
                  </a:moveTo>
                  <a:cubicBezTo>
                    <a:pt x="427" y="0"/>
                    <a:pt x="1" y="426"/>
                    <a:pt x="1" y="928"/>
                  </a:cubicBezTo>
                  <a:cubicBezTo>
                    <a:pt x="1" y="1454"/>
                    <a:pt x="427" y="1880"/>
                    <a:pt x="953" y="1880"/>
                  </a:cubicBezTo>
                  <a:cubicBezTo>
                    <a:pt x="1479" y="1880"/>
                    <a:pt x="1905" y="1454"/>
                    <a:pt x="1905" y="928"/>
                  </a:cubicBezTo>
                  <a:cubicBezTo>
                    <a:pt x="1905" y="426"/>
                    <a:pt x="1479" y="0"/>
                    <a:pt x="9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24"/>
            <p:cNvSpPr/>
            <p:nvPr/>
          </p:nvSpPr>
          <p:spPr>
            <a:xfrm rot="5400000">
              <a:off x="1782751" y="-50"/>
              <a:ext cx="167621" cy="167709"/>
            </a:xfrm>
            <a:custGeom>
              <a:avLst/>
              <a:gdLst/>
              <a:ahLst/>
              <a:cxnLst/>
              <a:rect l="l" t="t" r="r" b="b"/>
              <a:pathLst>
                <a:path w="1905" h="1906" extrusionOk="0">
                  <a:moveTo>
                    <a:pt x="952" y="1"/>
                  </a:moveTo>
                  <a:cubicBezTo>
                    <a:pt x="426" y="1"/>
                    <a:pt x="0" y="427"/>
                    <a:pt x="0" y="953"/>
                  </a:cubicBezTo>
                  <a:cubicBezTo>
                    <a:pt x="0" y="1480"/>
                    <a:pt x="426" y="1906"/>
                    <a:pt x="952" y="1906"/>
                  </a:cubicBezTo>
                  <a:cubicBezTo>
                    <a:pt x="1479" y="1906"/>
                    <a:pt x="1905" y="1480"/>
                    <a:pt x="1905" y="953"/>
                  </a:cubicBezTo>
                  <a:cubicBezTo>
                    <a:pt x="1905" y="427"/>
                    <a:pt x="1479" y="1"/>
                    <a:pt x="9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66" name="Google Shape;1866;p24"/>
          <p:cNvGrpSpPr/>
          <p:nvPr/>
        </p:nvGrpSpPr>
        <p:grpSpPr>
          <a:xfrm>
            <a:off x="5876365" y="118125"/>
            <a:ext cx="3316597" cy="2830576"/>
            <a:chOff x="5876365" y="118125"/>
            <a:chExt cx="3316597" cy="2830576"/>
          </a:xfrm>
        </p:grpSpPr>
        <p:sp>
          <p:nvSpPr>
            <p:cNvPr id="1867" name="Google Shape;1867;p24"/>
            <p:cNvSpPr/>
            <p:nvPr/>
          </p:nvSpPr>
          <p:spPr>
            <a:xfrm rot="10800000">
              <a:off x="9025253" y="996438"/>
              <a:ext cx="167709" cy="165509"/>
            </a:xfrm>
            <a:custGeom>
              <a:avLst/>
              <a:gdLst/>
              <a:ahLst/>
              <a:cxnLst/>
              <a:rect l="l" t="t" r="r" b="b"/>
              <a:pathLst>
                <a:path w="1906" h="1881" extrusionOk="0">
                  <a:moveTo>
                    <a:pt x="953" y="1"/>
                  </a:moveTo>
                  <a:cubicBezTo>
                    <a:pt x="426" y="1"/>
                    <a:pt x="0" y="402"/>
                    <a:pt x="0" y="928"/>
                  </a:cubicBezTo>
                  <a:cubicBezTo>
                    <a:pt x="0" y="1455"/>
                    <a:pt x="426" y="1881"/>
                    <a:pt x="953" y="1881"/>
                  </a:cubicBezTo>
                  <a:cubicBezTo>
                    <a:pt x="1479" y="1881"/>
                    <a:pt x="1905" y="1455"/>
                    <a:pt x="1905" y="928"/>
                  </a:cubicBezTo>
                  <a:cubicBezTo>
                    <a:pt x="1905" y="402"/>
                    <a:pt x="1479" y="1"/>
                    <a:pt x="9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24"/>
            <p:cNvSpPr/>
            <p:nvPr/>
          </p:nvSpPr>
          <p:spPr>
            <a:xfrm>
              <a:off x="6008817" y="118125"/>
              <a:ext cx="3134824" cy="182018"/>
            </a:xfrm>
            <a:custGeom>
              <a:avLst/>
              <a:gdLst/>
              <a:ahLst/>
              <a:cxnLst/>
              <a:rect l="l" t="t" r="r" b="b"/>
              <a:pathLst>
                <a:path w="25490" h="1480" fill="none" extrusionOk="0">
                  <a:moveTo>
                    <a:pt x="1" y="1479"/>
                  </a:moveTo>
                  <a:lnTo>
                    <a:pt x="13710" y="1479"/>
                  </a:lnTo>
                  <a:lnTo>
                    <a:pt x="15164" y="0"/>
                  </a:lnTo>
                  <a:lnTo>
                    <a:pt x="25490" y="0"/>
                  </a:lnTo>
                </a:path>
              </a:pathLst>
            </a:custGeom>
            <a:noFill/>
            <a:ln w="9525" cap="rnd" cmpd="sng">
              <a:solidFill>
                <a:srgbClr val="00F4A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24"/>
            <p:cNvSpPr/>
            <p:nvPr/>
          </p:nvSpPr>
          <p:spPr>
            <a:xfrm>
              <a:off x="5876365" y="182815"/>
              <a:ext cx="234282" cy="234409"/>
            </a:xfrm>
            <a:custGeom>
              <a:avLst/>
              <a:gdLst/>
              <a:ahLst/>
              <a:cxnLst/>
              <a:rect l="l" t="t" r="r" b="b"/>
              <a:pathLst>
                <a:path w="1905" h="1906" extrusionOk="0">
                  <a:moveTo>
                    <a:pt x="953" y="1"/>
                  </a:moveTo>
                  <a:cubicBezTo>
                    <a:pt x="426" y="1"/>
                    <a:pt x="0" y="427"/>
                    <a:pt x="0" y="953"/>
                  </a:cubicBezTo>
                  <a:cubicBezTo>
                    <a:pt x="0" y="1479"/>
                    <a:pt x="426" y="1905"/>
                    <a:pt x="953" y="1905"/>
                  </a:cubicBezTo>
                  <a:cubicBezTo>
                    <a:pt x="1479" y="1905"/>
                    <a:pt x="1905" y="1479"/>
                    <a:pt x="1905" y="953"/>
                  </a:cubicBezTo>
                  <a:cubicBezTo>
                    <a:pt x="1905" y="427"/>
                    <a:pt x="1479" y="1"/>
                    <a:pt x="953" y="1"/>
                  </a:cubicBezTo>
                  <a:close/>
                </a:path>
              </a:pathLst>
            </a:custGeom>
            <a:solidFill>
              <a:srgbClr val="00F4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24"/>
            <p:cNvSpPr/>
            <p:nvPr/>
          </p:nvSpPr>
          <p:spPr>
            <a:xfrm rot="10800000">
              <a:off x="9109108" y="515661"/>
              <a:ext cx="88" cy="564632"/>
            </a:xfrm>
            <a:custGeom>
              <a:avLst/>
              <a:gdLst/>
              <a:ahLst/>
              <a:cxnLst/>
              <a:rect l="l" t="t" r="r" b="b"/>
              <a:pathLst>
                <a:path w="1" h="6417" fill="none" extrusionOk="0">
                  <a:moveTo>
                    <a:pt x="1" y="6416"/>
                  </a:moveTo>
                  <a:lnTo>
                    <a:pt x="1" y="0"/>
                  </a:lnTo>
                </a:path>
              </a:pathLst>
            </a:custGeom>
            <a:noFill/>
            <a:ln w="19050" cap="rnd" cmpd="sng">
              <a:solidFill>
                <a:schemeClr val="accent1"/>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24"/>
            <p:cNvSpPr/>
            <p:nvPr/>
          </p:nvSpPr>
          <p:spPr>
            <a:xfrm rot="10800000">
              <a:off x="8441048" y="515657"/>
              <a:ext cx="361727" cy="2369168"/>
            </a:xfrm>
            <a:custGeom>
              <a:avLst/>
              <a:gdLst/>
              <a:ahLst/>
              <a:cxnLst/>
              <a:rect l="l" t="t" r="r" b="b"/>
              <a:pathLst>
                <a:path w="4111" h="21731" fill="none" extrusionOk="0">
                  <a:moveTo>
                    <a:pt x="0" y="21730"/>
                  </a:moveTo>
                  <a:lnTo>
                    <a:pt x="0" y="14562"/>
                  </a:lnTo>
                  <a:lnTo>
                    <a:pt x="4110" y="10427"/>
                  </a:lnTo>
                  <a:lnTo>
                    <a:pt x="4110" y="1"/>
                  </a:lnTo>
                </a:path>
              </a:pathLst>
            </a:custGeom>
            <a:noFill/>
            <a:ln w="9525" cap="rnd" cmpd="sng">
              <a:solidFill>
                <a:schemeClr val="dk2"/>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24"/>
            <p:cNvSpPr/>
            <p:nvPr/>
          </p:nvSpPr>
          <p:spPr>
            <a:xfrm rot="10800000">
              <a:off x="8357275" y="2781081"/>
              <a:ext cx="165421" cy="167621"/>
            </a:xfrm>
            <a:custGeom>
              <a:avLst/>
              <a:gdLst/>
              <a:ahLst/>
              <a:cxnLst/>
              <a:rect l="l" t="t" r="r" b="b"/>
              <a:pathLst>
                <a:path w="1880" h="1905" extrusionOk="0">
                  <a:moveTo>
                    <a:pt x="927" y="0"/>
                  </a:moveTo>
                  <a:cubicBezTo>
                    <a:pt x="401" y="0"/>
                    <a:pt x="0" y="426"/>
                    <a:pt x="0" y="952"/>
                  </a:cubicBezTo>
                  <a:cubicBezTo>
                    <a:pt x="0" y="1479"/>
                    <a:pt x="401" y="1905"/>
                    <a:pt x="927" y="1905"/>
                  </a:cubicBezTo>
                  <a:cubicBezTo>
                    <a:pt x="1454" y="1905"/>
                    <a:pt x="1880" y="1479"/>
                    <a:pt x="1880" y="952"/>
                  </a:cubicBezTo>
                  <a:cubicBezTo>
                    <a:pt x="1880" y="426"/>
                    <a:pt x="1454" y="0"/>
                    <a:pt x="9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 name="Google Shape;1856;p24">
            <a:extLst>
              <a:ext uri="{FF2B5EF4-FFF2-40B4-BE49-F238E27FC236}">
                <a16:creationId xmlns:a16="http://schemas.microsoft.com/office/drawing/2014/main" id="{62AC3672-B192-78C7-0FB3-04D60B47F7D5}"/>
              </a:ext>
            </a:extLst>
          </p:cNvPr>
          <p:cNvSpPr txBox="1">
            <a:spLocks/>
          </p:cNvSpPr>
          <p:nvPr/>
        </p:nvSpPr>
        <p:spPr>
          <a:xfrm>
            <a:off x="2463150" y="4179700"/>
            <a:ext cx="2693641" cy="5142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dk1"/>
              </a:buClr>
              <a:buSzPts val="2800"/>
              <a:buFont typeface="Roboto"/>
              <a:buNone/>
              <a:defRPr sz="2800" b="0" i="0" u="none" strike="noStrike" cap="none">
                <a:solidFill>
                  <a:srgbClr val="00F4AD"/>
                </a:solidFill>
                <a:latin typeface="Roboto"/>
                <a:ea typeface="Roboto"/>
                <a:cs typeface="Roboto"/>
                <a:sym typeface="Roboto"/>
              </a:defRPr>
            </a:lvl1pPr>
            <a:lvl2pPr marL="914400" marR="0" lvl="1" indent="-330200" algn="ctr"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2pPr>
            <a:lvl3pPr marL="1371600" marR="0" lvl="2" indent="-330200" algn="ctr"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3pPr>
            <a:lvl4pPr marL="1828800" marR="0" lvl="3" indent="-330200" algn="ctr"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4pPr>
            <a:lvl5pPr marL="2286000" marR="0" lvl="4" indent="-330200" algn="ctr"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5pPr>
            <a:lvl6pPr marL="2743200" marR="0" lvl="5" indent="-330200" algn="ctr"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6pPr>
            <a:lvl7pPr marL="3200400" marR="0" lvl="6" indent="-330200" algn="ctr"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7pPr>
            <a:lvl8pPr marL="3657600" marR="0" lvl="7" indent="-330200" algn="ctr"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8pPr>
            <a:lvl9pPr marL="4114800" marR="0" lvl="8" indent="-330200" algn="ctr"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9pPr>
          </a:lstStyle>
          <a:p>
            <a:pPr marL="0" indent="0"/>
            <a:r>
              <a:rPr lang="en-US" sz="1600" err="1">
                <a:solidFill>
                  <a:schemeClr val="dk1"/>
                </a:solidFill>
                <a:latin typeface="Times New Roman" panose="02020603050405020304" pitchFamily="18" charset="0"/>
                <a:cs typeface="Times New Roman" panose="02020603050405020304" pitchFamily="18" charset="0"/>
              </a:rPr>
              <a:t>Giảng</a:t>
            </a:r>
            <a:r>
              <a:rPr lang="en-US" sz="1600">
                <a:solidFill>
                  <a:schemeClr val="dk1"/>
                </a:solidFill>
                <a:latin typeface="Times New Roman" panose="02020603050405020304" pitchFamily="18" charset="0"/>
                <a:cs typeface="Times New Roman" panose="02020603050405020304" pitchFamily="18" charset="0"/>
              </a:rPr>
              <a:t> </a:t>
            </a:r>
            <a:r>
              <a:rPr lang="en-US" sz="1600" err="1">
                <a:solidFill>
                  <a:schemeClr val="dk1"/>
                </a:solidFill>
                <a:latin typeface="Times New Roman" panose="02020603050405020304" pitchFamily="18" charset="0"/>
                <a:cs typeface="Times New Roman" panose="02020603050405020304" pitchFamily="18" charset="0"/>
              </a:rPr>
              <a:t>viên</a:t>
            </a:r>
            <a:r>
              <a:rPr lang="en-US" sz="1600">
                <a:solidFill>
                  <a:schemeClr val="dk1"/>
                </a:solidFill>
                <a:latin typeface="Times New Roman" panose="02020603050405020304" pitchFamily="18" charset="0"/>
                <a:cs typeface="Times New Roman" panose="02020603050405020304" pitchFamily="18" charset="0"/>
              </a:rPr>
              <a:t>: </a:t>
            </a:r>
            <a:r>
              <a:rPr lang="en-US" sz="1600" b="1" err="1">
                <a:solidFill>
                  <a:schemeClr val="dk1"/>
                </a:solidFill>
                <a:latin typeface="Times New Roman" panose="02020603050405020304" pitchFamily="18" charset="0"/>
                <a:cs typeface="Times New Roman" panose="02020603050405020304" pitchFamily="18" charset="0"/>
              </a:rPr>
              <a:t>Trần</a:t>
            </a:r>
            <a:r>
              <a:rPr lang="en-US" sz="1600" b="1">
                <a:solidFill>
                  <a:schemeClr val="dk1"/>
                </a:solidFill>
                <a:latin typeface="Times New Roman" panose="02020603050405020304" pitchFamily="18" charset="0"/>
                <a:cs typeface="Times New Roman" panose="02020603050405020304" pitchFamily="18" charset="0"/>
              </a:rPr>
              <a:t> Thanh </a:t>
            </a:r>
            <a:r>
              <a:rPr lang="en-US" sz="1600" b="1" err="1">
                <a:solidFill>
                  <a:schemeClr val="dk1"/>
                </a:solidFill>
                <a:latin typeface="Times New Roman" panose="02020603050405020304" pitchFamily="18" charset="0"/>
                <a:cs typeface="Times New Roman" panose="02020603050405020304" pitchFamily="18" charset="0"/>
              </a:rPr>
              <a:t>Nhã</a:t>
            </a:r>
            <a:endParaRPr lang="en-US" sz="1600" b="1">
              <a:solidFill>
                <a:schemeClr val="dk1"/>
              </a:solidFill>
              <a:latin typeface="Times New Roman" panose="02020603050405020304" pitchFamily="18" charset="0"/>
              <a:cs typeface="Times New Roman" panose="02020603050405020304" pitchFamily="18" charset="0"/>
            </a:endParaRPr>
          </a:p>
        </p:txBody>
      </p:sp>
      <p:sp>
        <p:nvSpPr>
          <p:cNvPr id="21" name="Google Shape;1856;p24">
            <a:extLst>
              <a:ext uri="{FF2B5EF4-FFF2-40B4-BE49-F238E27FC236}">
                <a16:creationId xmlns:a16="http://schemas.microsoft.com/office/drawing/2014/main" id="{F76EE587-511B-64E2-9550-5C8142B83B4F}"/>
              </a:ext>
            </a:extLst>
          </p:cNvPr>
          <p:cNvSpPr txBox="1">
            <a:spLocks/>
          </p:cNvSpPr>
          <p:nvPr/>
        </p:nvSpPr>
        <p:spPr>
          <a:xfrm>
            <a:off x="2463149" y="4629300"/>
            <a:ext cx="2693641" cy="5142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dk1"/>
              </a:buClr>
              <a:buSzPts val="2800"/>
              <a:buFont typeface="Roboto"/>
              <a:buNone/>
              <a:defRPr sz="2800" b="0" i="0" u="none" strike="noStrike" cap="none">
                <a:solidFill>
                  <a:srgbClr val="00F4AD"/>
                </a:solidFill>
                <a:latin typeface="Roboto"/>
                <a:ea typeface="Roboto"/>
                <a:cs typeface="Roboto"/>
                <a:sym typeface="Roboto"/>
              </a:defRPr>
            </a:lvl1pPr>
            <a:lvl2pPr marL="914400" marR="0" lvl="1" indent="-330200" algn="ctr"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2pPr>
            <a:lvl3pPr marL="1371600" marR="0" lvl="2" indent="-330200" algn="ctr"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3pPr>
            <a:lvl4pPr marL="1828800" marR="0" lvl="3" indent="-330200" algn="ctr"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4pPr>
            <a:lvl5pPr marL="2286000" marR="0" lvl="4" indent="-330200" algn="ctr"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5pPr>
            <a:lvl6pPr marL="2743200" marR="0" lvl="5" indent="-330200" algn="ctr"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6pPr>
            <a:lvl7pPr marL="3200400" marR="0" lvl="6" indent="-330200" algn="ctr"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7pPr>
            <a:lvl8pPr marL="3657600" marR="0" lvl="7" indent="-330200" algn="ctr"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8pPr>
            <a:lvl9pPr marL="4114800" marR="0" lvl="8" indent="-330200" algn="ctr"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9pPr>
          </a:lstStyle>
          <a:p>
            <a:pPr marL="0" indent="0"/>
            <a:r>
              <a:rPr lang="en-US" sz="1600">
                <a:solidFill>
                  <a:schemeClr val="dk1"/>
                </a:solidFill>
                <a:latin typeface="Times New Roman" panose="02020603050405020304" pitchFamily="18" charset="0"/>
                <a:cs typeface="Times New Roman" panose="02020603050405020304" pitchFamily="18" charset="0"/>
              </a:rPr>
              <a:t>LHP: </a:t>
            </a:r>
            <a:r>
              <a:rPr lang="en-US" sz="1600" b="1">
                <a:solidFill>
                  <a:schemeClr val="dk1"/>
                </a:solidFill>
                <a:latin typeface="Times New Roman" panose="02020603050405020304" pitchFamily="18" charset="0"/>
                <a:cs typeface="Times New Roman" panose="02020603050405020304" pitchFamily="18" charset="0"/>
              </a:rPr>
              <a:t>2121COMP104404</a:t>
            </a:r>
          </a:p>
        </p:txBody>
      </p:sp>
      <p:pic>
        <p:nvPicPr>
          <p:cNvPr id="22" name="Hình ảnh 1">
            <a:extLst>
              <a:ext uri="{FF2B5EF4-FFF2-40B4-BE49-F238E27FC236}">
                <a16:creationId xmlns:a16="http://schemas.microsoft.com/office/drawing/2014/main" id="{CF73C7CB-4013-4A7A-B3DE-3B31872F0973}"/>
              </a:ext>
            </a:extLst>
          </p:cNvPr>
          <p:cNvPicPr>
            <a:picLocks noChangeAspect="1"/>
          </p:cNvPicPr>
          <p:nvPr/>
        </p:nvPicPr>
        <p:blipFill>
          <a:blip r:embed="rId3"/>
          <a:stretch>
            <a:fillRect/>
          </a:stretch>
        </p:blipFill>
        <p:spPr>
          <a:xfrm>
            <a:off x="2518077" y="310073"/>
            <a:ext cx="4107845" cy="910157"/>
          </a:xfrm>
          <a:prstGeom prst="rect">
            <a:avLst/>
          </a:prstGeom>
          <a:effectLst>
            <a:glow rad="127000">
              <a:schemeClr val="tx1"/>
            </a:glow>
          </a:effectLst>
        </p:spPr>
      </p:pic>
      <p:sp>
        <p:nvSpPr>
          <p:cNvPr id="23" name="Google Shape;2654;p49">
            <a:extLst>
              <a:ext uri="{FF2B5EF4-FFF2-40B4-BE49-F238E27FC236}">
                <a16:creationId xmlns:a16="http://schemas.microsoft.com/office/drawing/2014/main" id="{FD37BC6A-169E-412B-72F1-CD6EC486BBB0}"/>
              </a:ext>
            </a:extLst>
          </p:cNvPr>
          <p:cNvSpPr/>
          <p:nvPr/>
        </p:nvSpPr>
        <p:spPr>
          <a:xfrm>
            <a:off x="2463149" y="4310743"/>
            <a:ext cx="2693641" cy="703501"/>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4="http://schemas.microsoft.com/office/powerpoint/2010/main">
    <mc:Choice Requires="p14">
      <p:transition spd="slow" p14:dur="2000" advTm="4236"/>
    </mc:Choice>
    <mc:Fallback xmlns="">
      <p:transition spd="slow" advTm="4236"/>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134"/>
        <p:cNvGrpSpPr/>
        <p:nvPr/>
      </p:nvGrpSpPr>
      <p:grpSpPr>
        <a:xfrm>
          <a:off x="0" y="0"/>
          <a:ext cx="0" cy="0"/>
          <a:chOff x="0" y="0"/>
          <a:chExt cx="0" cy="0"/>
        </a:xfrm>
      </p:grpSpPr>
      <p:sp>
        <p:nvSpPr>
          <p:cNvPr id="2135" name="Google Shape;2135;p34"/>
          <p:cNvSpPr txBox="1">
            <a:spLocks noGrp="1"/>
          </p:cNvSpPr>
          <p:nvPr>
            <p:ph type="title"/>
          </p:nvPr>
        </p:nvSpPr>
        <p:spPr>
          <a:xfrm>
            <a:off x="503219" y="461875"/>
            <a:ext cx="8137561" cy="4884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b="1">
                <a:latin typeface="Congenial Black" panose="02000503040000020004" pitchFamily="2" charset="0"/>
              </a:rPr>
              <a:t>BIỂU ĐỒ USE CASE TỔNG QUÁT</a:t>
            </a:r>
            <a:endParaRPr b="1">
              <a:latin typeface="Congenial Black" panose="02000503040000020004" pitchFamily="2" charset="0"/>
            </a:endParaRPr>
          </a:p>
        </p:txBody>
      </p:sp>
      <p:pic>
        <p:nvPicPr>
          <p:cNvPr id="4" name="Picture 3" descr="Diagram&#10;&#10;Description automatically generated">
            <a:extLst>
              <a:ext uri="{FF2B5EF4-FFF2-40B4-BE49-F238E27FC236}">
                <a16:creationId xmlns:a16="http://schemas.microsoft.com/office/drawing/2014/main" id="{2A8D47AF-2DE6-36BA-8366-382D5D76713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57038" y="1090953"/>
            <a:ext cx="5629921" cy="3731350"/>
          </a:xfrm>
          <a:prstGeom prst="rect">
            <a:avLst/>
          </a:prstGeom>
          <a:noFill/>
          <a:ln>
            <a:noFill/>
          </a:ln>
        </p:spPr>
      </p:pic>
    </p:spTree>
    <p:extLst>
      <p:ext uri="{BB962C8B-B14F-4D97-AF65-F5344CB8AC3E}">
        <p14:creationId xmlns:p14="http://schemas.microsoft.com/office/powerpoint/2010/main" val="40172151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34"/>
        <p:cNvGrpSpPr/>
        <p:nvPr/>
      </p:nvGrpSpPr>
      <p:grpSpPr>
        <a:xfrm>
          <a:off x="0" y="0"/>
          <a:ext cx="0" cy="0"/>
          <a:chOff x="0" y="0"/>
          <a:chExt cx="0" cy="0"/>
        </a:xfrm>
      </p:grpSpPr>
      <p:sp>
        <p:nvSpPr>
          <p:cNvPr id="2135" name="Google Shape;2135;p34"/>
          <p:cNvSpPr txBox="1">
            <a:spLocks noGrp="1"/>
          </p:cNvSpPr>
          <p:nvPr>
            <p:ph type="title"/>
          </p:nvPr>
        </p:nvSpPr>
        <p:spPr>
          <a:xfrm>
            <a:off x="1" y="461875"/>
            <a:ext cx="9143999" cy="4884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sz="3200" b="1">
                <a:latin typeface="Congenial Black" panose="02000503040000020004" pitchFamily="2" charset="0"/>
              </a:rPr>
              <a:t>BIỂU ĐỒ USE CASE CHỨC NĂNG ĐĂNG NHẬP</a:t>
            </a:r>
            <a:endParaRPr sz="3200" b="1">
              <a:latin typeface="Congenial Black" panose="02000503040000020004" pitchFamily="2" charset="0"/>
            </a:endParaRPr>
          </a:p>
        </p:txBody>
      </p:sp>
      <p:pic>
        <p:nvPicPr>
          <p:cNvPr id="5" name="Picture 4">
            <a:extLst>
              <a:ext uri="{FF2B5EF4-FFF2-40B4-BE49-F238E27FC236}">
                <a16:creationId xmlns:a16="http://schemas.microsoft.com/office/drawing/2014/main" id="{C80A7D4D-82E8-2C23-2ABA-3E93867A381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657350" y="976312"/>
            <a:ext cx="5829300" cy="3190875"/>
          </a:xfrm>
          <a:prstGeom prst="rect">
            <a:avLst/>
          </a:prstGeom>
          <a:noFill/>
          <a:ln>
            <a:noFill/>
          </a:ln>
        </p:spPr>
      </p:pic>
    </p:spTree>
    <p:extLst>
      <p:ext uri="{BB962C8B-B14F-4D97-AF65-F5344CB8AC3E}">
        <p14:creationId xmlns:p14="http://schemas.microsoft.com/office/powerpoint/2010/main" val="27723796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34"/>
        <p:cNvGrpSpPr/>
        <p:nvPr/>
      </p:nvGrpSpPr>
      <p:grpSpPr>
        <a:xfrm>
          <a:off x="0" y="0"/>
          <a:ext cx="0" cy="0"/>
          <a:chOff x="0" y="0"/>
          <a:chExt cx="0" cy="0"/>
        </a:xfrm>
      </p:grpSpPr>
      <p:sp>
        <p:nvSpPr>
          <p:cNvPr id="2135" name="Google Shape;2135;p34"/>
          <p:cNvSpPr txBox="1">
            <a:spLocks noGrp="1"/>
          </p:cNvSpPr>
          <p:nvPr>
            <p:ph type="title"/>
          </p:nvPr>
        </p:nvSpPr>
        <p:spPr>
          <a:xfrm>
            <a:off x="1" y="461875"/>
            <a:ext cx="9143999" cy="4884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sz="3200" b="1">
                <a:latin typeface="Congenial Black" panose="02000503040000020004" pitchFamily="2" charset="0"/>
              </a:rPr>
              <a:t>BIỂU ĐỒ USE CASE QUẢN LÝ THÔNG TIN SV</a:t>
            </a:r>
            <a:endParaRPr sz="3200" b="1">
              <a:latin typeface="Congenial Black" panose="02000503040000020004" pitchFamily="2" charset="0"/>
            </a:endParaRPr>
          </a:p>
        </p:txBody>
      </p:sp>
      <p:pic>
        <p:nvPicPr>
          <p:cNvPr id="5" name="Picture 4" descr="Diagram&#10;&#10;Description automatically generated">
            <a:extLst>
              <a:ext uri="{FF2B5EF4-FFF2-40B4-BE49-F238E27FC236}">
                <a16:creationId xmlns:a16="http://schemas.microsoft.com/office/drawing/2014/main" id="{ECB9C199-84BF-6FB8-3F28-A1EC517CE83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38287" y="1084751"/>
            <a:ext cx="6067425" cy="3114675"/>
          </a:xfrm>
          <a:prstGeom prst="rect">
            <a:avLst/>
          </a:prstGeom>
          <a:noFill/>
          <a:ln>
            <a:noFill/>
          </a:ln>
        </p:spPr>
      </p:pic>
    </p:spTree>
    <p:extLst>
      <p:ext uri="{BB962C8B-B14F-4D97-AF65-F5344CB8AC3E}">
        <p14:creationId xmlns:p14="http://schemas.microsoft.com/office/powerpoint/2010/main" val="5606505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34"/>
        <p:cNvGrpSpPr/>
        <p:nvPr/>
      </p:nvGrpSpPr>
      <p:grpSpPr>
        <a:xfrm>
          <a:off x="0" y="0"/>
          <a:ext cx="0" cy="0"/>
          <a:chOff x="0" y="0"/>
          <a:chExt cx="0" cy="0"/>
        </a:xfrm>
      </p:grpSpPr>
      <p:sp>
        <p:nvSpPr>
          <p:cNvPr id="2135" name="Google Shape;2135;p34"/>
          <p:cNvSpPr txBox="1">
            <a:spLocks noGrp="1"/>
          </p:cNvSpPr>
          <p:nvPr>
            <p:ph type="title"/>
          </p:nvPr>
        </p:nvSpPr>
        <p:spPr>
          <a:xfrm>
            <a:off x="1" y="461875"/>
            <a:ext cx="9143999" cy="4884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sz="3200" b="1">
                <a:latin typeface="Congenial Black" panose="02000503040000020004" pitchFamily="2" charset="0"/>
              </a:rPr>
              <a:t>BIỂU ĐỒ USE CASE QUẢN LÝ ĐIỂM</a:t>
            </a:r>
            <a:endParaRPr sz="3200" b="1">
              <a:latin typeface="Congenial Black" panose="02000503040000020004" pitchFamily="2" charset="0"/>
            </a:endParaRPr>
          </a:p>
        </p:txBody>
      </p:sp>
      <p:pic>
        <p:nvPicPr>
          <p:cNvPr id="6" name="Picture 5" descr="Diagram&#10;&#10;Description automatically generated">
            <a:extLst>
              <a:ext uri="{FF2B5EF4-FFF2-40B4-BE49-F238E27FC236}">
                <a16:creationId xmlns:a16="http://schemas.microsoft.com/office/drawing/2014/main" id="{1EF53EE5-DEE5-93F6-85DB-12AD2E63E4C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624012" y="1028700"/>
            <a:ext cx="5895975" cy="3086100"/>
          </a:xfrm>
          <a:prstGeom prst="rect">
            <a:avLst/>
          </a:prstGeom>
          <a:noFill/>
          <a:ln>
            <a:noFill/>
          </a:ln>
        </p:spPr>
      </p:pic>
    </p:spTree>
    <p:extLst>
      <p:ext uri="{BB962C8B-B14F-4D97-AF65-F5344CB8AC3E}">
        <p14:creationId xmlns:p14="http://schemas.microsoft.com/office/powerpoint/2010/main" val="36306971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34"/>
        <p:cNvGrpSpPr/>
        <p:nvPr/>
      </p:nvGrpSpPr>
      <p:grpSpPr>
        <a:xfrm>
          <a:off x="0" y="0"/>
          <a:ext cx="0" cy="0"/>
          <a:chOff x="0" y="0"/>
          <a:chExt cx="0" cy="0"/>
        </a:xfrm>
      </p:grpSpPr>
      <p:sp>
        <p:nvSpPr>
          <p:cNvPr id="2135" name="Google Shape;2135;p34"/>
          <p:cNvSpPr txBox="1">
            <a:spLocks noGrp="1"/>
          </p:cNvSpPr>
          <p:nvPr>
            <p:ph type="title"/>
          </p:nvPr>
        </p:nvSpPr>
        <p:spPr>
          <a:xfrm>
            <a:off x="1" y="461875"/>
            <a:ext cx="9143999" cy="4884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sz="2800" b="1">
                <a:latin typeface="Congenial Black" panose="02000503040000020004" pitchFamily="2" charset="0"/>
              </a:rPr>
              <a:t>BIỂU ĐỒ USE CASE QUẢN LÝ CHƯƠNG TRÌNH ĐÀO TẠO</a:t>
            </a:r>
            <a:endParaRPr sz="2800" b="1">
              <a:latin typeface="Congenial Black" panose="02000503040000020004" pitchFamily="2" charset="0"/>
            </a:endParaRPr>
          </a:p>
        </p:txBody>
      </p:sp>
      <p:pic>
        <p:nvPicPr>
          <p:cNvPr id="5" name="Picture 4" descr="Diagram&#10;&#10;Description automatically generated">
            <a:extLst>
              <a:ext uri="{FF2B5EF4-FFF2-40B4-BE49-F238E27FC236}">
                <a16:creationId xmlns:a16="http://schemas.microsoft.com/office/drawing/2014/main" id="{E22399B2-2EEA-3F87-DF66-996235FBB9E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600200" y="1050758"/>
            <a:ext cx="5943600" cy="3457575"/>
          </a:xfrm>
          <a:prstGeom prst="rect">
            <a:avLst/>
          </a:prstGeom>
          <a:noFill/>
          <a:ln>
            <a:noFill/>
          </a:ln>
        </p:spPr>
      </p:pic>
    </p:spTree>
    <p:extLst>
      <p:ext uri="{BB962C8B-B14F-4D97-AF65-F5344CB8AC3E}">
        <p14:creationId xmlns:p14="http://schemas.microsoft.com/office/powerpoint/2010/main" val="8023888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34"/>
        <p:cNvGrpSpPr/>
        <p:nvPr/>
      </p:nvGrpSpPr>
      <p:grpSpPr>
        <a:xfrm>
          <a:off x="0" y="0"/>
          <a:ext cx="0" cy="0"/>
          <a:chOff x="0" y="0"/>
          <a:chExt cx="0" cy="0"/>
        </a:xfrm>
      </p:grpSpPr>
      <p:sp>
        <p:nvSpPr>
          <p:cNvPr id="2135" name="Google Shape;2135;p34"/>
          <p:cNvSpPr txBox="1">
            <a:spLocks noGrp="1"/>
          </p:cNvSpPr>
          <p:nvPr>
            <p:ph type="title"/>
          </p:nvPr>
        </p:nvSpPr>
        <p:spPr>
          <a:xfrm>
            <a:off x="1" y="461875"/>
            <a:ext cx="9143999" cy="4884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sz="3200" b="1">
                <a:latin typeface="Congenial Black" panose="02000503040000020004" pitchFamily="2" charset="0"/>
              </a:rPr>
              <a:t>BIỂU ĐỒ USE CASE THỐNG KÊ DSSV TRONG LỚP</a:t>
            </a:r>
            <a:endParaRPr sz="3200" b="1">
              <a:latin typeface="Congenial Black" panose="02000503040000020004" pitchFamily="2" charset="0"/>
            </a:endParaRPr>
          </a:p>
        </p:txBody>
      </p:sp>
      <p:pic>
        <p:nvPicPr>
          <p:cNvPr id="5" name="Picture 4" descr="Diagram&#10;&#10;Description automatically generated">
            <a:extLst>
              <a:ext uri="{FF2B5EF4-FFF2-40B4-BE49-F238E27FC236}">
                <a16:creationId xmlns:a16="http://schemas.microsoft.com/office/drawing/2014/main" id="{C974E24F-5ACB-6515-22F2-6F55E017743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28762" y="1246570"/>
            <a:ext cx="6086475" cy="3152775"/>
          </a:xfrm>
          <a:prstGeom prst="rect">
            <a:avLst/>
          </a:prstGeom>
          <a:noFill/>
          <a:ln>
            <a:noFill/>
          </a:ln>
        </p:spPr>
      </p:pic>
    </p:spTree>
    <p:extLst>
      <p:ext uri="{BB962C8B-B14F-4D97-AF65-F5344CB8AC3E}">
        <p14:creationId xmlns:p14="http://schemas.microsoft.com/office/powerpoint/2010/main" val="9652188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34"/>
        <p:cNvGrpSpPr/>
        <p:nvPr/>
      </p:nvGrpSpPr>
      <p:grpSpPr>
        <a:xfrm>
          <a:off x="0" y="0"/>
          <a:ext cx="0" cy="0"/>
          <a:chOff x="0" y="0"/>
          <a:chExt cx="0" cy="0"/>
        </a:xfrm>
      </p:grpSpPr>
      <p:sp>
        <p:nvSpPr>
          <p:cNvPr id="2135" name="Google Shape;2135;p34"/>
          <p:cNvSpPr txBox="1">
            <a:spLocks noGrp="1"/>
          </p:cNvSpPr>
          <p:nvPr>
            <p:ph type="title"/>
          </p:nvPr>
        </p:nvSpPr>
        <p:spPr>
          <a:xfrm>
            <a:off x="1" y="461875"/>
            <a:ext cx="9143999" cy="4884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sz="3200" b="1">
                <a:latin typeface="Congenial Black" panose="02000503040000020004" pitchFamily="2" charset="0"/>
              </a:rPr>
              <a:t>BIỂU ĐỒ USE CASE THỐNG KÊ BẢNG ĐIỂM SV</a:t>
            </a:r>
            <a:endParaRPr sz="3200" b="1">
              <a:latin typeface="Congenial Black" panose="02000503040000020004" pitchFamily="2" charset="0"/>
            </a:endParaRPr>
          </a:p>
        </p:txBody>
      </p:sp>
      <p:pic>
        <p:nvPicPr>
          <p:cNvPr id="4" name="Picture 3" descr="Diagram&#10;&#10;Description automatically generated">
            <a:extLst>
              <a:ext uri="{FF2B5EF4-FFF2-40B4-BE49-F238E27FC236}">
                <a16:creationId xmlns:a16="http://schemas.microsoft.com/office/drawing/2014/main" id="{94B7D085-6B30-F1BC-A020-98E09F39586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604962" y="909637"/>
            <a:ext cx="5934075" cy="3324225"/>
          </a:xfrm>
          <a:prstGeom prst="rect">
            <a:avLst/>
          </a:prstGeom>
          <a:noFill/>
          <a:ln>
            <a:noFill/>
          </a:ln>
        </p:spPr>
      </p:pic>
    </p:spTree>
    <p:extLst>
      <p:ext uri="{BB962C8B-B14F-4D97-AF65-F5344CB8AC3E}">
        <p14:creationId xmlns:p14="http://schemas.microsoft.com/office/powerpoint/2010/main" val="35382793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134"/>
        <p:cNvGrpSpPr/>
        <p:nvPr/>
      </p:nvGrpSpPr>
      <p:grpSpPr>
        <a:xfrm>
          <a:off x="0" y="0"/>
          <a:ext cx="0" cy="0"/>
          <a:chOff x="0" y="0"/>
          <a:chExt cx="0" cy="0"/>
        </a:xfrm>
      </p:grpSpPr>
      <p:sp>
        <p:nvSpPr>
          <p:cNvPr id="2135" name="Google Shape;2135;p34"/>
          <p:cNvSpPr txBox="1">
            <a:spLocks noGrp="1"/>
          </p:cNvSpPr>
          <p:nvPr>
            <p:ph type="title"/>
          </p:nvPr>
        </p:nvSpPr>
        <p:spPr>
          <a:xfrm>
            <a:off x="1" y="461875"/>
            <a:ext cx="9143999" cy="4884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sz="3200" b="1">
                <a:latin typeface="Congenial Black" panose="02000503040000020004" pitchFamily="2" charset="0"/>
              </a:rPr>
              <a:t>BIỂU ĐỒ USE CASE TRA CỨU SINH VIÊN</a:t>
            </a:r>
            <a:endParaRPr sz="3200" b="1">
              <a:latin typeface="Congenial Black" panose="02000503040000020004" pitchFamily="2" charset="0"/>
            </a:endParaRPr>
          </a:p>
        </p:txBody>
      </p:sp>
      <p:pic>
        <p:nvPicPr>
          <p:cNvPr id="5" name="Picture 4" descr="Diagram&#10;&#10;Description automatically generated">
            <a:extLst>
              <a:ext uri="{FF2B5EF4-FFF2-40B4-BE49-F238E27FC236}">
                <a16:creationId xmlns:a16="http://schemas.microsoft.com/office/drawing/2014/main" id="{F5D5DC23-FAE9-C8F4-086E-34906EE5343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95425" y="957262"/>
            <a:ext cx="6153150" cy="3228975"/>
          </a:xfrm>
          <a:prstGeom prst="rect">
            <a:avLst/>
          </a:prstGeom>
          <a:noFill/>
          <a:ln>
            <a:noFill/>
          </a:ln>
        </p:spPr>
      </p:pic>
    </p:spTree>
    <p:extLst>
      <p:ext uri="{BB962C8B-B14F-4D97-AF65-F5344CB8AC3E}">
        <p14:creationId xmlns:p14="http://schemas.microsoft.com/office/powerpoint/2010/main" val="24433530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324"/>
        <p:cNvGrpSpPr/>
        <p:nvPr/>
      </p:nvGrpSpPr>
      <p:grpSpPr>
        <a:xfrm>
          <a:off x="0" y="0"/>
          <a:ext cx="0" cy="0"/>
          <a:chOff x="0" y="0"/>
          <a:chExt cx="0" cy="0"/>
        </a:xfrm>
      </p:grpSpPr>
      <p:sp>
        <p:nvSpPr>
          <p:cNvPr id="2326" name="Google Shape;2326;p39"/>
          <p:cNvSpPr txBox="1">
            <a:spLocks noGrp="1"/>
          </p:cNvSpPr>
          <p:nvPr>
            <p:ph type="title"/>
          </p:nvPr>
        </p:nvSpPr>
        <p:spPr>
          <a:xfrm>
            <a:off x="33735" y="943204"/>
            <a:ext cx="5036407" cy="5088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r>
              <a:rPr lang="en" b="1">
                <a:effectLst>
                  <a:outerShdw blurRad="38100" dist="38100" dir="2700000" algn="tl">
                    <a:srgbClr val="000000">
                      <a:alpha val="43137"/>
                    </a:srgbClr>
                  </a:outerShdw>
                </a:effectLst>
                <a:latin typeface="Congenial Black" panose="02000503040000020004" pitchFamily="2" charset="0"/>
              </a:rPr>
              <a:t>3.XÂY DỰNG HỆ THỐNG</a:t>
            </a:r>
            <a:endParaRPr b="1">
              <a:effectLst>
                <a:outerShdw blurRad="38100" dist="38100" dir="2700000" algn="tl">
                  <a:srgbClr val="000000">
                    <a:alpha val="43137"/>
                  </a:srgbClr>
                </a:outerShdw>
              </a:effectLst>
              <a:latin typeface="Congenial Black" panose="02000503040000020004" pitchFamily="2" charset="0"/>
            </a:endParaRPr>
          </a:p>
        </p:txBody>
      </p:sp>
      <p:grpSp>
        <p:nvGrpSpPr>
          <p:cNvPr id="2327" name="Google Shape;2327;p39"/>
          <p:cNvGrpSpPr/>
          <p:nvPr/>
        </p:nvGrpSpPr>
        <p:grpSpPr>
          <a:xfrm>
            <a:off x="4771380" y="1739156"/>
            <a:ext cx="3409428" cy="2596715"/>
            <a:chOff x="720010" y="1419647"/>
            <a:chExt cx="4021500" cy="3062887"/>
          </a:xfrm>
        </p:grpSpPr>
        <p:sp>
          <p:nvSpPr>
            <p:cNvPr id="2328" name="Google Shape;2328;p39"/>
            <p:cNvSpPr/>
            <p:nvPr/>
          </p:nvSpPr>
          <p:spPr>
            <a:xfrm>
              <a:off x="720010" y="1419647"/>
              <a:ext cx="4021500" cy="2544300"/>
            </a:xfrm>
            <a:prstGeom prst="roundRect">
              <a:avLst>
                <a:gd name="adj" fmla="val 3857"/>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39"/>
            <p:cNvSpPr/>
            <p:nvPr/>
          </p:nvSpPr>
          <p:spPr>
            <a:xfrm>
              <a:off x="747353" y="1447364"/>
              <a:ext cx="3966900" cy="2488800"/>
            </a:xfrm>
            <a:prstGeom prst="roundRect">
              <a:avLst>
                <a:gd name="adj" fmla="val 3282"/>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39"/>
            <p:cNvSpPr/>
            <p:nvPr/>
          </p:nvSpPr>
          <p:spPr>
            <a:xfrm>
              <a:off x="858158" y="1548119"/>
              <a:ext cx="3748500" cy="2285700"/>
            </a:xfrm>
            <a:prstGeom prst="rect">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39"/>
            <p:cNvSpPr/>
            <p:nvPr/>
          </p:nvSpPr>
          <p:spPr>
            <a:xfrm>
              <a:off x="2042408" y="3963886"/>
              <a:ext cx="1373274" cy="518648"/>
            </a:xfrm>
            <a:custGeom>
              <a:avLst/>
              <a:gdLst/>
              <a:ahLst/>
              <a:cxnLst/>
              <a:rect l="l" t="t" r="r" b="b"/>
              <a:pathLst>
                <a:path w="65999" h="24926" extrusionOk="0">
                  <a:moveTo>
                    <a:pt x="13372" y="0"/>
                  </a:moveTo>
                  <a:cubicBezTo>
                    <a:pt x="13051" y="1881"/>
                    <a:pt x="12653" y="8225"/>
                    <a:pt x="11445" y="11283"/>
                  </a:cubicBezTo>
                  <a:cubicBezTo>
                    <a:pt x="10237" y="14341"/>
                    <a:pt x="7883" y="16511"/>
                    <a:pt x="6125" y="18346"/>
                  </a:cubicBezTo>
                  <a:cubicBezTo>
                    <a:pt x="4367" y="20181"/>
                    <a:pt x="1875" y="21297"/>
                    <a:pt x="896" y="22291"/>
                  </a:cubicBezTo>
                  <a:cubicBezTo>
                    <a:pt x="-82" y="23285"/>
                    <a:pt x="-174" y="23896"/>
                    <a:pt x="254" y="24309"/>
                  </a:cubicBezTo>
                  <a:cubicBezTo>
                    <a:pt x="682" y="24722"/>
                    <a:pt x="805" y="24692"/>
                    <a:pt x="3465" y="24768"/>
                  </a:cubicBezTo>
                  <a:cubicBezTo>
                    <a:pt x="6125" y="24845"/>
                    <a:pt x="10925" y="24768"/>
                    <a:pt x="16215" y="24768"/>
                  </a:cubicBezTo>
                  <a:cubicBezTo>
                    <a:pt x="21505" y="24768"/>
                    <a:pt x="28630" y="24768"/>
                    <a:pt x="35204" y="24768"/>
                  </a:cubicBezTo>
                  <a:cubicBezTo>
                    <a:pt x="41778" y="24768"/>
                    <a:pt x="50783" y="24768"/>
                    <a:pt x="55660" y="24768"/>
                  </a:cubicBezTo>
                  <a:cubicBezTo>
                    <a:pt x="60537" y="24768"/>
                    <a:pt x="62754" y="25104"/>
                    <a:pt x="64466" y="24768"/>
                  </a:cubicBezTo>
                  <a:cubicBezTo>
                    <a:pt x="66178" y="24432"/>
                    <a:pt x="66056" y="23346"/>
                    <a:pt x="65934" y="22750"/>
                  </a:cubicBezTo>
                  <a:cubicBezTo>
                    <a:pt x="65812" y="22154"/>
                    <a:pt x="65353" y="22765"/>
                    <a:pt x="63732" y="21190"/>
                  </a:cubicBezTo>
                  <a:cubicBezTo>
                    <a:pt x="62111" y="19615"/>
                    <a:pt x="57999" y="16512"/>
                    <a:pt x="56210" y="13301"/>
                  </a:cubicBezTo>
                  <a:cubicBezTo>
                    <a:pt x="54421" y="10091"/>
                    <a:pt x="53505" y="4083"/>
                    <a:pt x="53000" y="1927"/>
                  </a:cubicBezTo>
                  <a:cubicBezTo>
                    <a:pt x="52496" y="-229"/>
                    <a:pt x="53153" y="627"/>
                    <a:pt x="53183" y="367"/>
                  </a:cubicBezTo>
                </a:path>
              </a:pathLst>
            </a:custGeom>
            <a:noFill/>
            <a:ln w="19050" cap="flat" cmpd="sng">
              <a:solidFill>
                <a:schemeClr val="accent2"/>
              </a:solidFill>
              <a:prstDash val="solid"/>
              <a:round/>
              <a:headEnd type="none" w="med" len="med"/>
              <a:tailEnd type="none" w="med" len="med"/>
            </a:ln>
          </p:spPr>
        </p:sp>
        <p:cxnSp>
          <p:nvCxnSpPr>
            <p:cNvPr id="2332" name="Google Shape;2332;p39"/>
            <p:cNvCxnSpPr/>
            <p:nvPr/>
          </p:nvCxnSpPr>
          <p:spPr>
            <a:xfrm>
              <a:off x="2057250" y="4433452"/>
              <a:ext cx="1353300" cy="0"/>
            </a:xfrm>
            <a:prstGeom prst="straightConnector1">
              <a:avLst/>
            </a:prstGeom>
            <a:noFill/>
            <a:ln w="19050" cap="flat" cmpd="sng">
              <a:solidFill>
                <a:schemeClr val="accent2"/>
              </a:solidFill>
              <a:prstDash val="solid"/>
              <a:round/>
              <a:headEnd type="none" w="med" len="med"/>
              <a:tailEnd type="none" w="med" len="med"/>
            </a:ln>
          </p:spPr>
        </p:cxnSp>
      </p:grpSp>
      <p:pic>
        <p:nvPicPr>
          <p:cNvPr id="12" name="Google Shape;3020;p56">
            <a:extLst>
              <a:ext uri="{FF2B5EF4-FFF2-40B4-BE49-F238E27FC236}">
                <a16:creationId xmlns:a16="http://schemas.microsoft.com/office/drawing/2014/main" id="{8EA9701B-9B82-6224-FE5C-54820FD5A29C}"/>
              </a:ext>
            </a:extLst>
          </p:cNvPr>
          <p:cNvPicPr preferRelativeResize="0"/>
          <p:nvPr/>
        </p:nvPicPr>
        <p:blipFill rotWithShape="1">
          <a:blip r:embed="rId3">
            <a:alphaModFix/>
          </a:blip>
          <a:srcRect l="4194" t="11228" r="4213" b="8854"/>
          <a:stretch/>
        </p:blipFill>
        <p:spPr>
          <a:xfrm>
            <a:off x="4894853" y="1848074"/>
            <a:ext cx="3171627" cy="1937815"/>
          </a:xfrm>
          <a:prstGeom prst="rect">
            <a:avLst/>
          </a:prstGeom>
          <a:noFill/>
          <a:ln>
            <a:noFill/>
          </a:ln>
        </p:spPr>
      </p:pic>
      <p:sp>
        <p:nvSpPr>
          <p:cNvPr id="2334" name="Google Shape;2334;p39"/>
          <p:cNvSpPr/>
          <p:nvPr/>
        </p:nvSpPr>
        <p:spPr>
          <a:xfrm>
            <a:off x="6237094" y="2579980"/>
            <a:ext cx="475092" cy="474001"/>
          </a:xfrm>
          <a:custGeom>
            <a:avLst/>
            <a:gdLst/>
            <a:ahLst/>
            <a:cxnLst/>
            <a:rect l="l" t="t" r="r" b="b"/>
            <a:pathLst>
              <a:path w="14878" h="14845" extrusionOk="0">
                <a:moveTo>
                  <a:pt x="4303" y="2636"/>
                </a:moveTo>
                <a:lnTo>
                  <a:pt x="12576" y="7440"/>
                </a:lnTo>
                <a:lnTo>
                  <a:pt x="4303" y="12210"/>
                </a:lnTo>
                <a:lnTo>
                  <a:pt x="4303" y="2636"/>
                </a:lnTo>
                <a:close/>
                <a:moveTo>
                  <a:pt x="7439" y="1"/>
                </a:moveTo>
                <a:cubicBezTo>
                  <a:pt x="3336" y="1"/>
                  <a:pt x="0" y="3303"/>
                  <a:pt x="0" y="7406"/>
                </a:cubicBezTo>
                <a:cubicBezTo>
                  <a:pt x="0" y="11542"/>
                  <a:pt x="3336" y="14845"/>
                  <a:pt x="7439" y="14845"/>
                </a:cubicBezTo>
                <a:cubicBezTo>
                  <a:pt x="11542" y="14845"/>
                  <a:pt x="14877" y="11542"/>
                  <a:pt x="14877" y="7406"/>
                </a:cubicBezTo>
                <a:cubicBezTo>
                  <a:pt x="14877" y="3303"/>
                  <a:pt x="11542" y="1"/>
                  <a:pt x="743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 name="Google Shape;3087;p57">
            <a:extLst>
              <a:ext uri="{FF2B5EF4-FFF2-40B4-BE49-F238E27FC236}">
                <a16:creationId xmlns:a16="http://schemas.microsoft.com/office/drawing/2014/main" id="{5DA2583F-8117-0404-6759-2AA9C0A556FF}"/>
              </a:ext>
            </a:extLst>
          </p:cNvPr>
          <p:cNvGrpSpPr/>
          <p:nvPr/>
        </p:nvGrpSpPr>
        <p:grpSpPr>
          <a:xfrm>
            <a:off x="291402" y="1548484"/>
            <a:ext cx="4303707" cy="432902"/>
            <a:chOff x="4411970" y="2962952"/>
            <a:chExt cx="706544" cy="104212"/>
          </a:xfrm>
        </p:grpSpPr>
        <p:sp>
          <p:nvSpPr>
            <p:cNvPr id="14" name="Google Shape;3088;p57">
              <a:extLst>
                <a:ext uri="{FF2B5EF4-FFF2-40B4-BE49-F238E27FC236}">
                  <a16:creationId xmlns:a16="http://schemas.microsoft.com/office/drawing/2014/main" id="{607950A4-7165-A241-842A-1CC0A74FF6C6}"/>
                </a:ext>
              </a:extLst>
            </p:cNvPr>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3089;p57">
              <a:extLst>
                <a:ext uri="{FF2B5EF4-FFF2-40B4-BE49-F238E27FC236}">
                  <a16:creationId xmlns:a16="http://schemas.microsoft.com/office/drawing/2014/main" id="{D0596E8B-2217-6F2E-F7FA-7C57D908060C}"/>
                </a:ext>
              </a:extLst>
            </p:cNvPr>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3090;p57">
              <a:extLst>
                <a:ext uri="{FF2B5EF4-FFF2-40B4-BE49-F238E27FC236}">
                  <a16:creationId xmlns:a16="http://schemas.microsoft.com/office/drawing/2014/main" id="{CC4FBDD9-F693-41F9-48D8-20B26CC21D35}"/>
                </a:ext>
              </a:extLst>
            </p:cNvPr>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091;p57">
              <a:extLst>
                <a:ext uri="{FF2B5EF4-FFF2-40B4-BE49-F238E27FC236}">
                  <a16:creationId xmlns:a16="http://schemas.microsoft.com/office/drawing/2014/main" id="{677807D5-EF12-2C7D-32D7-48251E5CF17F}"/>
                </a:ext>
              </a:extLst>
            </p:cNvPr>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 name="Google Shape;3087;p57">
            <a:extLst>
              <a:ext uri="{FF2B5EF4-FFF2-40B4-BE49-F238E27FC236}">
                <a16:creationId xmlns:a16="http://schemas.microsoft.com/office/drawing/2014/main" id="{1BAB18D3-D0FD-B1CA-3D0E-6C088A4806AC}"/>
              </a:ext>
            </a:extLst>
          </p:cNvPr>
          <p:cNvGrpSpPr/>
          <p:nvPr/>
        </p:nvGrpSpPr>
        <p:grpSpPr>
          <a:xfrm>
            <a:off x="291402" y="2553303"/>
            <a:ext cx="4280598" cy="432902"/>
            <a:chOff x="4411970" y="2962952"/>
            <a:chExt cx="706544" cy="104212"/>
          </a:xfrm>
        </p:grpSpPr>
        <p:sp>
          <p:nvSpPr>
            <p:cNvPr id="24" name="Google Shape;3088;p57">
              <a:extLst>
                <a:ext uri="{FF2B5EF4-FFF2-40B4-BE49-F238E27FC236}">
                  <a16:creationId xmlns:a16="http://schemas.microsoft.com/office/drawing/2014/main" id="{6B3CCFF6-A917-7F16-9A67-EBA98973F3A5}"/>
                </a:ext>
              </a:extLst>
            </p:cNvPr>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3089;p57">
              <a:extLst>
                <a:ext uri="{FF2B5EF4-FFF2-40B4-BE49-F238E27FC236}">
                  <a16:creationId xmlns:a16="http://schemas.microsoft.com/office/drawing/2014/main" id="{2A5F47F5-D6DE-43F5-7AA2-86423E14F214}"/>
                </a:ext>
              </a:extLst>
            </p:cNvPr>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090;p57">
              <a:extLst>
                <a:ext uri="{FF2B5EF4-FFF2-40B4-BE49-F238E27FC236}">
                  <a16:creationId xmlns:a16="http://schemas.microsoft.com/office/drawing/2014/main" id="{912FDC48-8AF8-3689-E42E-32EE2CC505BD}"/>
                </a:ext>
              </a:extLst>
            </p:cNvPr>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3091;p57">
              <a:extLst>
                <a:ext uri="{FF2B5EF4-FFF2-40B4-BE49-F238E27FC236}">
                  <a16:creationId xmlns:a16="http://schemas.microsoft.com/office/drawing/2014/main" id="{0CB941E0-E943-7EF7-C4D2-1556EE6680A2}"/>
                </a:ext>
              </a:extLst>
            </p:cNvPr>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 name="Google Shape;3087;p57">
            <a:extLst>
              <a:ext uri="{FF2B5EF4-FFF2-40B4-BE49-F238E27FC236}">
                <a16:creationId xmlns:a16="http://schemas.microsoft.com/office/drawing/2014/main" id="{C9B5166E-ABEB-52F6-CAD3-6C077D9E7380}"/>
              </a:ext>
            </a:extLst>
          </p:cNvPr>
          <p:cNvGrpSpPr/>
          <p:nvPr/>
        </p:nvGrpSpPr>
        <p:grpSpPr>
          <a:xfrm>
            <a:off x="291402" y="2051176"/>
            <a:ext cx="4280598" cy="432902"/>
            <a:chOff x="4411970" y="2962952"/>
            <a:chExt cx="706544" cy="104212"/>
          </a:xfrm>
        </p:grpSpPr>
        <p:sp>
          <p:nvSpPr>
            <p:cNvPr id="29" name="Google Shape;3088;p57">
              <a:extLst>
                <a:ext uri="{FF2B5EF4-FFF2-40B4-BE49-F238E27FC236}">
                  <a16:creationId xmlns:a16="http://schemas.microsoft.com/office/drawing/2014/main" id="{B622129E-9101-F083-19A1-D940BC774986}"/>
                </a:ext>
              </a:extLst>
            </p:cNvPr>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89;p57">
              <a:extLst>
                <a:ext uri="{FF2B5EF4-FFF2-40B4-BE49-F238E27FC236}">
                  <a16:creationId xmlns:a16="http://schemas.microsoft.com/office/drawing/2014/main" id="{CD3B1AAA-2BBD-67BF-FA3A-26715B6EAAD4}"/>
                </a:ext>
              </a:extLst>
            </p:cNvPr>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090;p57">
              <a:extLst>
                <a:ext uri="{FF2B5EF4-FFF2-40B4-BE49-F238E27FC236}">
                  <a16:creationId xmlns:a16="http://schemas.microsoft.com/office/drawing/2014/main" id="{C51792B0-6C4C-D48E-FF1E-D7F15DDBF480}"/>
                </a:ext>
              </a:extLst>
            </p:cNvPr>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091;p57">
              <a:extLst>
                <a:ext uri="{FF2B5EF4-FFF2-40B4-BE49-F238E27FC236}">
                  <a16:creationId xmlns:a16="http://schemas.microsoft.com/office/drawing/2014/main" id="{A066245E-69F1-301B-DF2E-80417085A57F}"/>
                </a:ext>
              </a:extLst>
            </p:cNvPr>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 name="Google Shape;3087;p57">
            <a:extLst>
              <a:ext uri="{FF2B5EF4-FFF2-40B4-BE49-F238E27FC236}">
                <a16:creationId xmlns:a16="http://schemas.microsoft.com/office/drawing/2014/main" id="{278A7A5A-B965-A675-D687-1D11D44A0D65}"/>
              </a:ext>
            </a:extLst>
          </p:cNvPr>
          <p:cNvGrpSpPr/>
          <p:nvPr/>
        </p:nvGrpSpPr>
        <p:grpSpPr>
          <a:xfrm>
            <a:off x="291402" y="3570349"/>
            <a:ext cx="4291500" cy="432902"/>
            <a:chOff x="4411970" y="2962952"/>
            <a:chExt cx="706544" cy="104212"/>
          </a:xfrm>
        </p:grpSpPr>
        <p:sp>
          <p:nvSpPr>
            <p:cNvPr id="34" name="Google Shape;3088;p57">
              <a:extLst>
                <a:ext uri="{FF2B5EF4-FFF2-40B4-BE49-F238E27FC236}">
                  <a16:creationId xmlns:a16="http://schemas.microsoft.com/office/drawing/2014/main" id="{E03800BC-E45E-1D99-B422-6F616B7BBB79}"/>
                </a:ext>
              </a:extLst>
            </p:cNvPr>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089;p57">
              <a:extLst>
                <a:ext uri="{FF2B5EF4-FFF2-40B4-BE49-F238E27FC236}">
                  <a16:creationId xmlns:a16="http://schemas.microsoft.com/office/drawing/2014/main" id="{FC4EEAC4-1939-4C8C-DE2C-8A051527C036}"/>
                </a:ext>
              </a:extLst>
            </p:cNvPr>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090;p57">
              <a:extLst>
                <a:ext uri="{FF2B5EF4-FFF2-40B4-BE49-F238E27FC236}">
                  <a16:creationId xmlns:a16="http://schemas.microsoft.com/office/drawing/2014/main" id="{064A1C49-92B6-7F82-A4A2-C63433ECE623}"/>
                </a:ext>
              </a:extLst>
            </p:cNvPr>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091;p57">
              <a:extLst>
                <a:ext uri="{FF2B5EF4-FFF2-40B4-BE49-F238E27FC236}">
                  <a16:creationId xmlns:a16="http://schemas.microsoft.com/office/drawing/2014/main" id="{62BFA39F-66AB-D89E-2CC6-313D80248329}"/>
                </a:ext>
              </a:extLst>
            </p:cNvPr>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 name="Google Shape;3087;p57">
            <a:extLst>
              <a:ext uri="{FF2B5EF4-FFF2-40B4-BE49-F238E27FC236}">
                <a16:creationId xmlns:a16="http://schemas.microsoft.com/office/drawing/2014/main" id="{513624DF-B5BF-BAF2-3FC6-B4D7FDE26D25}"/>
              </a:ext>
            </a:extLst>
          </p:cNvPr>
          <p:cNvGrpSpPr/>
          <p:nvPr/>
        </p:nvGrpSpPr>
        <p:grpSpPr>
          <a:xfrm>
            <a:off x="291402" y="3062202"/>
            <a:ext cx="4291500" cy="432902"/>
            <a:chOff x="4411970" y="2962952"/>
            <a:chExt cx="706544" cy="104212"/>
          </a:xfrm>
        </p:grpSpPr>
        <p:sp>
          <p:nvSpPr>
            <p:cNvPr id="39" name="Google Shape;3088;p57">
              <a:extLst>
                <a:ext uri="{FF2B5EF4-FFF2-40B4-BE49-F238E27FC236}">
                  <a16:creationId xmlns:a16="http://schemas.microsoft.com/office/drawing/2014/main" id="{427919EC-BE50-5F43-8502-F470FB51A2FE}"/>
                </a:ext>
              </a:extLst>
            </p:cNvPr>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3089;p57">
              <a:extLst>
                <a:ext uri="{FF2B5EF4-FFF2-40B4-BE49-F238E27FC236}">
                  <a16:creationId xmlns:a16="http://schemas.microsoft.com/office/drawing/2014/main" id="{F55DCDEB-1C80-1331-65F2-CA0DF53CA6E3}"/>
                </a:ext>
              </a:extLst>
            </p:cNvPr>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3090;p57">
              <a:extLst>
                <a:ext uri="{FF2B5EF4-FFF2-40B4-BE49-F238E27FC236}">
                  <a16:creationId xmlns:a16="http://schemas.microsoft.com/office/drawing/2014/main" id="{926C648B-33FF-586C-B9E5-02D01A76B87B}"/>
                </a:ext>
              </a:extLst>
            </p:cNvPr>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3091;p57">
              <a:extLst>
                <a:ext uri="{FF2B5EF4-FFF2-40B4-BE49-F238E27FC236}">
                  <a16:creationId xmlns:a16="http://schemas.microsoft.com/office/drawing/2014/main" id="{D854A4D9-383B-1C3A-6E26-03A44592A41B}"/>
                </a:ext>
              </a:extLst>
            </p:cNvPr>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 name="Google Shape;3087;p57">
            <a:extLst>
              <a:ext uri="{FF2B5EF4-FFF2-40B4-BE49-F238E27FC236}">
                <a16:creationId xmlns:a16="http://schemas.microsoft.com/office/drawing/2014/main" id="{3E586783-B831-E324-DED1-CEEACD5D9B1F}"/>
              </a:ext>
            </a:extLst>
          </p:cNvPr>
          <p:cNvGrpSpPr/>
          <p:nvPr/>
        </p:nvGrpSpPr>
        <p:grpSpPr>
          <a:xfrm>
            <a:off x="291402" y="4077808"/>
            <a:ext cx="4280598" cy="432902"/>
            <a:chOff x="4411970" y="2962952"/>
            <a:chExt cx="706544" cy="104212"/>
          </a:xfrm>
        </p:grpSpPr>
        <p:sp>
          <p:nvSpPr>
            <p:cNvPr id="44" name="Google Shape;3088;p57">
              <a:extLst>
                <a:ext uri="{FF2B5EF4-FFF2-40B4-BE49-F238E27FC236}">
                  <a16:creationId xmlns:a16="http://schemas.microsoft.com/office/drawing/2014/main" id="{1863E4AD-5BDB-9AB3-B0BB-C18FA5488A2D}"/>
                </a:ext>
              </a:extLst>
            </p:cNvPr>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3089;p57">
              <a:extLst>
                <a:ext uri="{FF2B5EF4-FFF2-40B4-BE49-F238E27FC236}">
                  <a16:creationId xmlns:a16="http://schemas.microsoft.com/office/drawing/2014/main" id="{734B1B18-1F54-1D42-268F-CE9A321EDD89}"/>
                </a:ext>
              </a:extLst>
            </p:cNvPr>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3090;p57">
              <a:extLst>
                <a:ext uri="{FF2B5EF4-FFF2-40B4-BE49-F238E27FC236}">
                  <a16:creationId xmlns:a16="http://schemas.microsoft.com/office/drawing/2014/main" id="{B0A4B0C2-8D09-D5AF-38AC-09DE190BF33F}"/>
                </a:ext>
              </a:extLst>
            </p:cNvPr>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3091;p57">
              <a:extLst>
                <a:ext uri="{FF2B5EF4-FFF2-40B4-BE49-F238E27FC236}">
                  <a16:creationId xmlns:a16="http://schemas.microsoft.com/office/drawing/2014/main" id="{B57FC3DA-4C49-3953-A0EC-F6CBF53D50C2}"/>
                </a:ext>
              </a:extLst>
            </p:cNvPr>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 name="Google Shape;2325;p39">
            <a:extLst>
              <a:ext uri="{FF2B5EF4-FFF2-40B4-BE49-F238E27FC236}">
                <a16:creationId xmlns:a16="http://schemas.microsoft.com/office/drawing/2014/main" id="{61FCCFBC-E479-DDD0-76FF-D5E87460E4ED}"/>
              </a:ext>
            </a:extLst>
          </p:cNvPr>
          <p:cNvSpPr txBox="1">
            <a:spLocks/>
          </p:cNvSpPr>
          <p:nvPr/>
        </p:nvSpPr>
        <p:spPr>
          <a:xfrm>
            <a:off x="1637836" y="1548485"/>
            <a:ext cx="2833680" cy="432902"/>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30200" algn="r" rtl="0">
              <a:lnSpc>
                <a:spcPct val="100000"/>
              </a:lnSpc>
              <a:spcBef>
                <a:spcPts val="0"/>
              </a:spcBef>
              <a:spcAft>
                <a:spcPts val="0"/>
              </a:spcAft>
              <a:buClr>
                <a:schemeClr val="dk1"/>
              </a:buClr>
              <a:buSzPts val="2100"/>
              <a:buFont typeface="Roboto"/>
              <a:buNone/>
              <a:defRPr sz="1600" b="0" i="0" u="none" strike="noStrike" cap="none">
                <a:solidFill>
                  <a:schemeClr val="dk1"/>
                </a:solidFill>
                <a:latin typeface="Roboto"/>
                <a:ea typeface="Roboto"/>
                <a:cs typeface="Roboto"/>
                <a:sym typeface="Roboto"/>
              </a:defRPr>
            </a:lvl1pPr>
            <a:lvl2pPr marL="914400" marR="0" lvl="1" indent="-330200" algn="l" rtl="0">
              <a:lnSpc>
                <a:spcPct val="100000"/>
              </a:lnSpc>
              <a:spcBef>
                <a:spcPts val="0"/>
              </a:spcBef>
              <a:spcAft>
                <a:spcPts val="0"/>
              </a:spcAft>
              <a:buClr>
                <a:schemeClr val="dk1"/>
              </a:buClr>
              <a:buSzPts val="2100"/>
              <a:buFont typeface="Roboto"/>
              <a:buNone/>
              <a:defRPr sz="2100" b="0" i="0" u="none" strike="noStrike" cap="none">
                <a:solidFill>
                  <a:schemeClr val="dk1"/>
                </a:solidFill>
                <a:latin typeface="Roboto"/>
                <a:ea typeface="Roboto"/>
                <a:cs typeface="Roboto"/>
                <a:sym typeface="Roboto"/>
              </a:defRPr>
            </a:lvl2pPr>
            <a:lvl3pPr marL="1371600" marR="0" lvl="2" indent="-330200" algn="l" rtl="0">
              <a:lnSpc>
                <a:spcPct val="100000"/>
              </a:lnSpc>
              <a:spcBef>
                <a:spcPts val="0"/>
              </a:spcBef>
              <a:spcAft>
                <a:spcPts val="0"/>
              </a:spcAft>
              <a:buClr>
                <a:schemeClr val="dk1"/>
              </a:buClr>
              <a:buSzPts val="2100"/>
              <a:buFont typeface="Roboto"/>
              <a:buNone/>
              <a:defRPr sz="2100" b="0" i="0" u="none" strike="noStrike" cap="none">
                <a:solidFill>
                  <a:schemeClr val="dk1"/>
                </a:solidFill>
                <a:latin typeface="Roboto"/>
                <a:ea typeface="Roboto"/>
                <a:cs typeface="Roboto"/>
                <a:sym typeface="Roboto"/>
              </a:defRPr>
            </a:lvl3pPr>
            <a:lvl4pPr marL="1828800" marR="0" lvl="3" indent="-330200" algn="l" rtl="0">
              <a:lnSpc>
                <a:spcPct val="100000"/>
              </a:lnSpc>
              <a:spcBef>
                <a:spcPts val="0"/>
              </a:spcBef>
              <a:spcAft>
                <a:spcPts val="0"/>
              </a:spcAft>
              <a:buClr>
                <a:schemeClr val="dk1"/>
              </a:buClr>
              <a:buSzPts val="2100"/>
              <a:buFont typeface="Roboto"/>
              <a:buNone/>
              <a:defRPr sz="2100" b="0" i="0" u="none" strike="noStrike" cap="none">
                <a:solidFill>
                  <a:schemeClr val="dk1"/>
                </a:solidFill>
                <a:latin typeface="Roboto"/>
                <a:ea typeface="Roboto"/>
                <a:cs typeface="Roboto"/>
                <a:sym typeface="Roboto"/>
              </a:defRPr>
            </a:lvl4pPr>
            <a:lvl5pPr marL="2286000" marR="0" lvl="4" indent="-330200" algn="l" rtl="0">
              <a:lnSpc>
                <a:spcPct val="100000"/>
              </a:lnSpc>
              <a:spcBef>
                <a:spcPts val="0"/>
              </a:spcBef>
              <a:spcAft>
                <a:spcPts val="0"/>
              </a:spcAft>
              <a:buClr>
                <a:schemeClr val="dk1"/>
              </a:buClr>
              <a:buSzPts val="2100"/>
              <a:buFont typeface="Roboto"/>
              <a:buNone/>
              <a:defRPr sz="2100" b="0" i="0" u="none" strike="noStrike" cap="none">
                <a:solidFill>
                  <a:schemeClr val="dk1"/>
                </a:solidFill>
                <a:latin typeface="Roboto"/>
                <a:ea typeface="Roboto"/>
                <a:cs typeface="Roboto"/>
                <a:sym typeface="Roboto"/>
              </a:defRPr>
            </a:lvl5pPr>
            <a:lvl6pPr marL="2743200" marR="0" lvl="5" indent="-330200" algn="l" rtl="0">
              <a:lnSpc>
                <a:spcPct val="100000"/>
              </a:lnSpc>
              <a:spcBef>
                <a:spcPts val="0"/>
              </a:spcBef>
              <a:spcAft>
                <a:spcPts val="0"/>
              </a:spcAft>
              <a:buClr>
                <a:schemeClr val="dk1"/>
              </a:buClr>
              <a:buSzPts val="2100"/>
              <a:buFont typeface="Roboto"/>
              <a:buNone/>
              <a:defRPr sz="2100" b="0" i="0" u="none" strike="noStrike" cap="none">
                <a:solidFill>
                  <a:schemeClr val="dk1"/>
                </a:solidFill>
                <a:latin typeface="Roboto"/>
                <a:ea typeface="Roboto"/>
                <a:cs typeface="Roboto"/>
                <a:sym typeface="Roboto"/>
              </a:defRPr>
            </a:lvl6pPr>
            <a:lvl7pPr marL="3200400" marR="0" lvl="6" indent="-330200" algn="l" rtl="0">
              <a:lnSpc>
                <a:spcPct val="100000"/>
              </a:lnSpc>
              <a:spcBef>
                <a:spcPts val="0"/>
              </a:spcBef>
              <a:spcAft>
                <a:spcPts val="0"/>
              </a:spcAft>
              <a:buClr>
                <a:schemeClr val="dk1"/>
              </a:buClr>
              <a:buSzPts val="2100"/>
              <a:buFont typeface="Roboto"/>
              <a:buNone/>
              <a:defRPr sz="2100" b="0" i="0" u="none" strike="noStrike" cap="none">
                <a:solidFill>
                  <a:schemeClr val="dk1"/>
                </a:solidFill>
                <a:latin typeface="Roboto"/>
                <a:ea typeface="Roboto"/>
                <a:cs typeface="Roboto"/>
                <a:sym typeface="Roboto"/>
              </a:defRPr>
            </a:lvl7pPr>
            <a:lvl8pPr marL="3657600" marR="0" lvl="7" indent="-330200" algn="l" rtl="0">
              <a:lnSpc>
                <a:spcPct val="100000"/>
              </a:lnSpc>
              <a:spcBef>
                <a:spcPts val="0"/>
              </a:spcBef>
              <a:spcAft>
                <a:spcPts val="0"/>
              </a:spcAft>
              <a:buClr>
                <a:schemeClr val="dk1"/>
              </a:buClr>
              <a:buSzPts val="2100"/>
              <a:buFont typeface="Roboto"/>
              <a:buNone/>
              <a:defRPr sz="2100" b="0" i="0" u="none" strike="noStrike" cap="none">
                <a:solidFill>
                  <a:schemeClr val="dk1"/>
                </a:solidFill>
                <a:latin typeface="Roboto"/>
                <a:ea typeface="Roboto"/>
                <a:cs typeface="Roboto"/>
                <a:sym typeface="Roboto"/>
              </a:defRPr>
            </a:lvl8pPr>
            <a:lvl9pPr marL="4114800" marR="0" lvl="8" indent="-330200" algn="l" rtl="0">
              <a:lnSpc>
                <a:spcPct val="100000"/>
              </a:lnSpc>
              <a:spcBef>
                <a:spcPts val="0"/>
              </a:spcBef>
              <a:spcAft>
                <a:spcPts val="0"/>
              </a:spcAft>
              <a:buClr>
                <a:schemeClr val="dk1"/>
              </a:buClr>
              <a:buSzPts val="2100"/>
              <a:buFont typeface="Roboto"/>
              <a:buNone/>
              <a:defRPr sz="2100" b="0" i="0" u="none" strike="noStrike" cap="none">
                <a:solidFill>
                  <a:schemeClr val="dk1"/>
                </a:solidFill>
                <a:latin typeface="Roboto"/>
                <a:ea typeface="Roboto"/>
                <a:cs typeface="Roboto"/>
                <a:sym typeface="Roboto"/>
              </a:defRPr>
            </a:lvl9pPr>
          </a:lstStyle>
          <a:p>
            <a:pPr marL="285750" indent="-285750" algn="l">
              <a:buFont typeface="Wingdings" panose="05000000000000000000" pitchFamily="2" charset="2"/>
              <a:buChar char="Ø"/>
            </a:pPr>
            <a:r>
              <a:rPr lang="en" b="1"/>
              <a:t> Xác định yêu cầu</a:t>
            </a:r>
          </a:p>
        </p:txBody>
      </p:sp>
      <p:sp>
        <p:nvSpPr>
          <p:cNvPr id="49" name="Google Shape;2325;p39">
            <a:extLst>
              <a:ext uri="{FF2B5EF4-FFF2-40B4-BE49-F238E27FC236}">
                <a16:creationId xmlns:a16="http://schemas.microsoft.com/office/drawing/2014/main" id="{D1989C90-1648-FD4C-AD7C-9EEBFB5FE2FB}"/>
              </a:ext>
            </a:extLst>
          </p:cNvPr>
          <p:cNvSpPr txBox="1">
            <a:spLocks/>
          </p:cNvSpPr>
          <p:nvPr/>
        </p:nvSpPr>
        <p:spPr>
          <a:xfrm>
            <a:off x="1637461" y="2043280"/>
            <a:ext cx="2828659" cy="432902"/>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30200" algn="r" rtl="0">
              <a:lnSpc>
                <a:spcPct val="100000"/>
              </a:lnSpc>
              <a:spcBef>
                <a:spcPts val="0"/>
              </a:spcBef>
              <a:spcAft>
                <a:spcPts val="0"/>
              </a:spcAft>
              <a:buClr>
                <a:schemeClr val="dk1"/>
              </a:buClr>
              <a:buSzPts val="2100"/>
              <a:buFont typeface="Roboto"/>
              <a:buNone/>
              <a:defRPr sz="1600" b="0" i="0" u="none" strike="noStrike" cap="none">
                <a:solidFill>
                  <a:schemeClr val="dk1"/>
                </a:solidFill>
                <a:latin typeface="Roboto"/>
                <a:ea typeface="Roboto"/>
                <a:cs typeface="Roboto"/>
                <a:sym typeface="Roboto"/>
              </a:defRPr>
            </a:lvl1pPr>
            <a:lvl2pPr marL="914400" marR="0" lvl="1" indent="-330200" algn="l" rtl="0">
              <a:lnSpc>
                <a:spcPct val="100000"/>
              </a:lnSpc>
              <a:spcBef>
                <a:spcPts val="0"/>
              </a:spcBef>
              <a:spcAft>
                <a:spcPts val="0"/>
              </a:spcAft>
              <a:buClr>
                <a:schemeClr val="dk1"/>
              </a:buClr>
              <a:buSzPts val="2100"/>
              <a:buFont typeface="Roboto"/>
              <a:buNone/>
              <a:defRPr sz="2100" b="0" i="0" u="none" strike="noStrike" cap="none">
                <a:solidFill>
                  <a:schemeClr val="dk1"/>
                </a:solidFill>
                <a:latin typeface="Roboto"/>
                <a:ea typeface="Roboto"/>
                <a:cs typeface="Roboto"/>
                <a:sym typeface="Roboto"/>
              </a:defRPr>
            </a:lvl2pPr>
            <a:lvl3pPr marL="1371600" marR="0" lvl="2" indent="-330200" algn="l" rtl="0">
              <a:lnSpc>
                <a:spcPct val="100000"/>
              </a:lnSpc>
              <a:spcBef>
                <a:spcPts val="0"/>
              </a:spcBef>
              <a:spcAft>
                <a:spcPts val="0"/>
              </a:spcAft>
              <a:buClr>
                <a:schemeClr val="dk1"/>
              </a:buClr>
              <a:buSzPts val="2100"/>
              <a:buFont typeface="Roboto"/>
              <a:buNone/>
              <a:defRPr sz="2100" b="0" i="0" u="none" strike="noStrike" cap="none">
                <a:solidFill>
                  <a:schemeClr val="dk1"/>
                </a:solidFill>
                <a:latin typeface="Roboto"/>
                <a:ea typeface="Roboto"/>
                <a:cs typeface="Roboto"/>
                <a:sym typeface="Roboto"/>
              </a:defRPr>
            </a:lvl3pPr>
            <a:lvl4pPr marL="1828800" marR="0" lvl="3" indent="-330200" algn="l" rtl="0">
              <a:lnSpc>
                <a:spcPct val="100000"/>
              </a:lnSpc>
              <a:spcBef>
                <a:spcPts val="0"/>
              </a:spcBef>
              <a:spcAft>
                <a:spcPts val="0"/>
              </a:spcAft>
              <a:buClr>
                <a:schemeClr val="dk1"/>
              </a:buClr>
              <a:buSzPts val="2100"/>
              <a:buFont typeface="Roboto"/>
              <a:buNone/>
              <a:defRPr sz="2100" b="0" i="0" u="none" strike="noStrike" cap="none">
                <a:solidFill>
                  <a:schemeClr val="dk1"/>
                </a:solidFill>
                <a:latin typeface="Roboto"/>
                <a:ea typeface="Roboto"/>
                <a:cs typeface="Roboto"/>
                <a:sym typeface="Roboto"/>
              </a:defRPr>
            </a:lvl4pPr>
            <a:lvl5pPr marL="2286000" marR="0" lvl="4" indent="-330200" algn="l" rtl="0">
              <a:lnSpc>
                <a:spcPct val="100000"/>
              </a:lnSpc>
              <a:spcBef>
                <a:spcPts val="0"/>
              </a:spcBef>
              <a:spcAft>
                <a:spcPts val="0"/>
              </a:spcAft>
              <a:buClr>
                <a:schemeClr val="dk1"/>
              </a:buClr>
              <a:buSzPts val="2100"/>
              <a:buFont typeface="Roboto"/>
              <a:buNone/>
              <a:defRPr sz="2100" b="0" i="0" u="none" strike="noStrike" cap="none">
                <a:solidFill>
                  <a:schemeClr val="dk1"/>
                </a:solidFill>
                <a:latin typeface="Roboto"/>
                <a:ea typeface="Roboto"/>
                <a:cs typeface="Roboto"/>
                <a:sym typeface="Roboto"/>
              </a:defRPr>
            </a:lvl5pPr>
            <a:lvl6pPr marL="2743200" marR="0" lvl="5" indent="-330200" algn="l" rtl="0">
              <a:lnSpc>
                <a:spcPct val="100000"/>
              </a:lnSpc>
              <a:spcBef>
                <a:spcPts val="0"/>
              </a:spcBef>
              <a:spcAft>
                <a:spcPts val="0"/>
              </a:spcAft>
              <a:buClr>
                <a:schemeClr val="dk1"/>
              </a:buClr>
              <a:buSzPts val="2100"/>
              <a:buFont typeface="Roboto"/>
              <a:buNone/>
              <a:defRPr sz="2100" b="0" i="0" u="none" strike="noStrike" cap="none">
                <a:solidFill>
                  <a:schemeClr val="dk1"/>
                </a:solidFill>
                <a:latin typeface="Roboto"/>
                <a:ea typeface="Roboto"/>
                <a:cs typeface="Roboto"/>
                <a:sym typeface="Roboto"/>
              </a:defRPr>
            </a:lvl6pPr>
            <a:lvl7pPr marL="3200400" marR="0" lvl="6" indent="-330200" algn="l" rtl="0">
              <a:lnSpc>
                <a:spcPct val="100000"/>
              </a:lnSpc>
              <a:spcBef>
                <a:spcPts val="0"/>
              </a:spcBef>
              <a:spcAft>
                <a:spcPts val="0"/>
              </a:spcAft>
              <a:buClr>
                <a:schemeClr val="dk1"/>
              </a:buClr>
              <a:buSzPts val="2100"/>
              <a:buFont typeface="Roboto"/>
              <a:buNone/>
              <a:defRPr sz="2100" b="0" i="0" u="none" strike="noStrike" cap="none">
                <a:solidFill>
                  <a:schemeClr val="dk1"/>
                </a:solidFill>
                <a:latin typeface="Roboto"/>
                <a:ea typeface="Roboto"/>
                <a:cs typeface="Roboto"/>
                <a:sym typeface="Roboto"/>
              </a:defRPr>
            </a:lvl7pPr>
            <a:lvl8pPr marL="3657600" marR="0" lvl="7" indent="-330200" algn="l" rtl="0">
              <a:lnSpc>
                <a:spcPct val="100000"/>
              </a:lnSpc>
              <a:spcBef>
                <a:spcPts val="0"/>
              </a:spcBef>
              <a:spcAft>
                <a:spcPts val="0"/>
              </a:spcAft>
              <a:buClr>
                <a:schemeClr val="dk1"/>
              </a:buClr>
              <a:buSzPts val="2100"/>
              <a:buFont typeface="Roboto"/>
              <a:buNone/>
              <a:defRPr sz="2100" b="0" i="0" u="none" strike="noStrike" cap="none">
                <a:solidFill>
                  <a:schemeClr val="dk1"/>
                </a:solidFill>
                <a:latin typeface="Roboto"/>
                <a:ea typeface="Roboto"/>
                <a:cs typeface="Roboto"/>
                <a:sym typeface="Roboto"/>
              </a:defRPr>
            </a:lvl8pPr>
            <a:lvl9pPr marL="4114800" marR="0" lvl="8" indent="-330200" algn="l" rtl="0">
              <a:lnSpc>
                <a:spcPct val="100000"/>
              </a:lnSpc>
              <a:spcBef>
                <a:spcPts val="0"/>
              </a:spcBef>
              <a:spcAft>
                <a:spcPts val="0"/>
              </a:spcAft>
              <a:buClr>
                <a:schemeClr val="dk1"/>
              </a:buClr>
              <a:buSzPts val="2100"/>
              <a:buFont typeface="Roboto"/>
              <a:buNone/>
              <a:defRPr sz="2100" b="0" i="0" u="none" strike="noStrike" cap="none">
                <a:solidFill>
                  <a:schemeClr val="dk1"/>
                </a:solidFill>
                <a:latin typeface="Roboto"/>
                <a:ea typeface="Roboto"/>
                <a:cs typeface="Roboto"/>
                <a:sym typeface="Roboto"/>
              </a:defRPr>
            </a:lvl9pPr>
          </a:lstStyle>
          <a:p>
            <a:pPr marL="285750" lvl="0" indent="-285750" algn="l" rtl="0">
              <a:spcBef>
                <a:spcPts val="0"/>
              </a:spcBef>
              <a:spcAft>
                <a:spcPts val="0"/>
              </a:spcAft>
              <a:buFont typeface="Wingdings" panose="05000000000000000000" pitchFamily="2" charset="2"/>
              <a:buChar char="Ø"/>
            </a:pPr>
            <a:r>
              <a:rPr lang="en" b="1"/>
              <a:t>Phân tích yêu cầu</a:t>
            </a:r>
          </a:p>
        </p:txBody>
      </p:sp>
      <p:sp>
        <p:nvSpPr>
          <p:cNvPr id="50" name="Google Shape;2325;p39">
            <a:extLst>
              <a:ext uri="{FF2B5EF4-FFF2-40B4-BE49-F238E27FC236}">
                <a16:creationId xmlns:a16="http://schemas.microsoft.com/office/drawing/2014/main" id="{15584907-C225-4B1D-E599-36B9270EFBA0}"/>
              </a:ext>
            </a:extLst>
          </p:cNvPr>
          <p:cNvSpPr txBox="1">
            <a:spLocks/>
          </p:cNvSpPr>
          <p:nvPr/>
        </p:nvSpPr>
        <p:spPr>
          <a:xfrm>
            <a:off x="1637461" y="2535324"/>
            <a:ext cx="2828659" cy="432902"/>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30200" algn="r" rtl="0">
              <a:lnSpc>
                <a:spcPct val="100000"/>
              </a:lnSpc>
              <a:spcBef>
                <a:spcPts val="0"/>
              </a:spcBef>
              <a:spcAft>
                <a:spcPts val="0"/>
              </a:spcAft>
              <a:buClr>
                <a:schemeClr val="dk1"/>
              </a:buClr>
              <a:buSzPts val="2100"/>
              <a:buFont typeface="Roboto"/>
              <a:buNone/>
              <a:defRPr sz="1600" b="0" i="0" u="none" strike="noStrike" cap="none">
                <a:solidFill>
                  <a:schemeClr val="dk1"/>
                </a:solidFill>
                <a:latin typeface="Roboto"/>
                <a:ea typeface="Roboto"/>
                <a:cs typeface="Roboto"/>
                <a:sym typeface="Roboto"/>
              </a:defRPr>
            </a:lvl1pPr>
            <a:lvl2pPr marL="914400" marR="0" lvl="1" indent="-330200" algn="l" rtl="0">
              <a:lnSpc>
                <a:spcPct val="100000"/>
              </a:lnSpc>
              <a:spcBef>
                <a:spcPts val="0"/>
              </a:spcBef>
              <a:spcAft>
                <a:spcPts val="0"/>
              </a:spcAft>
              <a:buClr>
                <a:schemeClr val="dk1"/>
              </a:buClr>
              <a:buSzPts val="2100"/>
              <a:buFont typeface="Roboto"/>
              <a:buNone/>
              <a:defRPr sz="2100" b="0" i="0" u="none" strike="noStrike" cap="none">
                <a:solidFill>
                  <a:schemeClr val="dk1"/>
                </a:solidFill>
                <a:latin typeface="Roboto"/>
                <a:ea typeface="Roboto"/>
                <a:cs typeface="Roboto"/>
                <a:sym typeface="Roboto"/>
              </a:defRPr>
            </a:lvl2pPr>
            <a:lvl3pPr marL="1371600" marR="0" lvl="2" indent="-330200" algn="l" rtl="0">
              <a:lnSpc>
                <a:spcPct val="100000"/>
              </a:lnSpc>
              <a:spcBef>
                <a:spcPts val="0"/>
              </a:spcBef>
              <a:spcAft>
                <a:spcPts val="0"/>
              </a:spcAft>
              <a:buClr>
                <a:schemeClr val="dk1"/>
              </a:buClr>
              <a:buSzPts val="2100"/>
              <a:buFont typeface="Roboto"/>
              <a:buNone/>
              <a:defRPr sz="2100" b="0" i="0" u="none" strike="noStrike" cap="none">
                <a:solidFill>
                  <a:schemeClr val="dk1"/>
                </a:solidFill>
                <a:latin typeface="Roboto"/>
                <a:ea typeface="Roboto"/>
                <a:cs typeface="Roboto"/>
                <a:sym typeface="Roboto"/>
              </a:defRPr>
            </a:lvl3pPr>
            <a:lvl4pPr marL="1828800" marR="0" lvl="3" indent="-330200" algn="l" rtl="0">
              <a:lnSpc>
                <a:spcPct val="100000"/>
              </a:lnSpc>
              <a:spcBef>
                <a:spcPts val="0"/>
              </a:spcBef>
              <a:spcAft>
                <a:spcPts val="0"/>
              </a:spcAft>
              <a:buClr>
                <a:schemeClr val="dk1"/>
              </a:buClr>
              <a:buSzPts val="2100"/>
              <a:buFont typeface="Roboto"/>
              <a:buNone/>
              <a:defRPr sz="2100" b="0" i="0" u="none" strike="noStrike" cap="none">
                <a:solidFill>
                  <a:schemeClr val="dk1"/>
                </a:solidFill>
                <a:latin typeface="Roboto"/>
                <a:ea typeface="Roboto"/>
                <a:cs typeface="Roboto"/>
                <a:sym typeface="Roboto"/>
              </a:defRPr>
            </a:lvl4pPr>
            <a:lvl5pPr marL="2286000" marR="0" lvl="4" indent="-330200" algn="l" rtl="0">
              <a:lnSpc>
                <a:spcPct val="100000"/>
              </a:lnSpc>
              <a:spcBef>
                <a:spcPts val="0"/>
              </a:spcBef>
              <a:spcAft>
                <a:spcPts val="0"/>
              </a:spcAft>
              <a:buClr>
                <a:schemeClr val="dk1"/>
              </a:buClr>
              <a:buSzPts val="2100"/>
              <a:buFont typeface="Roboto"/>
              <a:buNone/>
              <a:defRPr sz="2100" b="0" i="0" u="none" strike="noStrike" cap="none">
                <a:solidFill>
                  <a:schemeClr val="dk1"/>
                </a:solidFill>
                <a:latin typeface="Roboto"/>
                <a:ea typeface="Roboto"/>
                <a:cs typeface="Roboto"/>
                <a:sym typeface="Roboto"/>
              </a:defRPr>
            </a:lvl5pPr>
            <a:lvl6pPr marL="2743200" marR="0" lvl="5" indent="-330200" algn="l" rtl="0">
              <a:lnSpc>
                <a:spcPct val="100000"/>
              </a:lnSpc>
              <a:spcBef>
                <a:spcPts val="0"/>
              </a:spcBef>
              <a:spcAft>
                <a:spcPts val="0"/>
              </a:spcAft>
              <a:buClr>
                <a:schemeClr val="dk1"/>
              </a:buClr>
              <a:buSzPts val="2100"/>
              <a:buFont typeface="Roboto"/>
              <a:buNone/>
              <a:defRPr sz="2100" b="0" i="0" u="none" strike="noStrike" cap="none">
                <a:solidFill>
                  <a:schemeClr val="dk1"/>
                </a:solidFill>
                <a:latin typeface="Roboto"/>
                <a:ea typeface="Roboto"/>
                <a:cs typeface="Roboto"/>
                <a:sym typeface="Roboto"/>
              </a:defRPr>
            </a:lvl6pPr>
            <a:lvl7pPr marL="3200400" marR="0" lvl="6" indent="-330200" algn="l" rtl="0">
              <a:lnSpc>
                <a:spcPct val="100000"/>
              </a:lnSpc>
              <a:spcBef>
                <a:spcPts val="0"/>
              </a:spcBef>
              <a:spcAft>
                <a:spcPts val="0"/>
              </a:spcAft>
              <a:buClr>
                <a:schemeClr val="dk1"/>
              </a:buClr>
              <a:buSzPts val="2100"/>
              <a:buFont typeface="Roboto"/>
              <a:buNone/>
              <a:defRPr sz="2100" b="0" i="0" u="none" strike="noStrike" cap="none">
                <a:solidFill>
                  <a:schemeClr val="dk1"/>
                </a:solidFill>
                <a:latin typeface="Roboto"/>
                <a:ea typeface="Roboto"/>
                <a:cs typeface="Roboto"/>
                <a:sym typeface="Roboto"/>
              </a:defRPr>
            </a:lvl7pPr>
            <a:lvl8pPr marL="3657600" marR="0" lvl="7" indent="-330200" algn="l" rtl="0">
              <a:lnSpc>
                <a:spcPct val="100000"/>
              </a:lnSpc>
              <a:spcBef>
                <a:spcPts val="0"/>
              </a:spcBef>
              <a:spcAft>
                <a:spcPts val="0"/>
              </a:spcAft>
              <a:buClr>
                <a:schemeClr val="dk1"/>
              </a:buClr>
              <a:buSzPts val="2100"/>
              <a:buFont typeface="Roboto"/>
              <a:buNone/>
              <a:defRPr sz="2100" b="0" i="0" u="none" strike="noStrike" cap="none">
                <a:solidFill>
                  <a:schemeClr val="dk1"/>
                </a:solidFill>
                <a:latin typeface="Roboto"/>
                <a:ea typeface="Roboto"/>
                <a:cs typeface="Roboto"/>
                <a:sym typeface="Roboto"/>
              </a:defRPr>
            </a:lvl8pPr>
            <a:lvl9pPr marL="4114800" marR="0" lvl="8" indent="-330200" algn="l" rtl="0">
              <a:lnSpc>
                <a:spcPct val="100000"/>
              </a:lnSpc>
              <a:spcBef>
                <a:spcPts val="0"/>
              </a:spcBef>
              <a:spcAft>
                <a:spcPts val="0"/>
              </a:spcAft>
              <a:buClr>
                <a:schemeClr val="dk1"/>
              </a:buClr>
              <a:buSzPts val="2100"/>
              <a:buFont typeface="Roboto"/>
              <a:buNone/>
              <a:defRPr sz="2100" b="0" i="0" u="none" strike="noStrike" cap="none">
                <a:solidFill>
                  <a:schemeClr val="dk1"/>
                </a:solidFill>
                <a:latin typeface="Roboto"/>
                <a:ea typeface="Roboto"/>
                <a:cs typeface="Roboto"/>
                <a:sym typeface="Roboto"/>
              </a:defRPr>
            </a:lvl9pPr>
          </a:lstStyle>
          <a:p>
            <a:pPr marL="285750" lvl="0" indent="-285750" algn="l" rtl="0">
              <a:spcBef>
                <a:spcPts val="0"/>
              </a:spcBef>
              <a:spcAft>
                <a:spcPts val="0"/>
              </a:spcAft>
              <a:buFont typeface="Wingdings" panose="05000000000000000000" pitchFamily="2" charset="2"/>
              <a:buChar char="Ø"/>
            </a:pPr>
            <a:r>
              <a:rPr lang="en" b="1"/>
              <a:t>Xây dựng các thực thể</a:t>
            </a:r>
          </a:p>
        </p:txBody>
      </p:sp>
      <p:sp>
        <p:nvSpPr>
          <p:cNvPr id="51" name="Google Shape;2325;p39">
            <a:extLst>
              <a:ext uri="{FF2B5EF4-FFF2-40B4-BE49-F238E27FC236}">
                <a16:creationId xmlns:a16="http://schemas.microsoft.com/office/drawing/2014/main" id="{6D67938C-5B13-936D-8BE8-0D507697F8B8}"/>
              </a:ext>
            </a:extLst>
          </p:cNvPr>
          <p:cNvSpPr txBox="1">
            <a:spLocks/>
          </p:cNvSpPr>
          <p:nvPr/>
        </p:nvSpPr>
        <p:spPr>
          <a:xfrm>
            <a:off x="1640634" y="3060762"/>
            <a:ext cx="2825486" cy="432902"/>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30200" algn="r" rtl="0">
              <a:lnSpc>
                <a:spcPct val="100000"/>
              </a:lnSpc>
              <a:spcBef>
                <a:spcPts val="0"/>
              </a:spcBef>
              <a:spcAft>
                <a:spcPts val="0"/>
              </a:spcAft>
              <a:buClr>
                <a:schemeClr val="dk1"/>
              </a:buClr>
              <a:buSzPts val="2100"/>
              <a:buFont typeface="Roboto"/>
              <a:buNone/>
              <a:defRPr sz="1600" b="0" i="0" u="none" strike="noStrike" cap="none">
                <a:solidFill>
                  <a:schemeClr val="dk1"/>
                </a:solidFill>
                <a:latin typeface="Roboto"/>
                <a:ea typeface="Roboto"/>
                <a:cs typeface="Roboto"/>
                <a:sym typeface="Roboto"/>
              </a:defRPr>
            </a:lvl1pPr>
            <a:lvl2pPr marL="914400" marR="0" lvl="1" indent="-330200" algn="l" rtl="0">
              <a:lnSpc>
                <a:spcPct val="100000"/>
              </a:lnSpc>
              <a:spcBef>
                <a:spcPts val="0"/>
              </a:spcBef>
              <a:spcAft>
                <a:spcPts val="0"/>
              </a:spcAft>
              <a:buClr>
                <a:schemeClr val="dk1"/>
              </a:buClr>
              <a:buSzPts val="2100"/>
              <a:buFont typeface="Roboto"/>
              <a:buNone/>
              <a:defRPr sz="2100" b="0" i="0" u="none" strike="noStrike" cap="none">
                <a:solidFill>
                  <a:schemeClr val="dk1"/>
                </a:solidFill>
                <a:latin typeface="Roboto"/>
                <a:ea typeface="Roboto"/>
                <a:cs typeface="Roboto"/>
                <a:sym typeface="Roboto"/>
              </a:defRPr>
            </a:lvl2pPr>
            <a:lvl3pPr marL="1371600" marR="0" lvl="2" indent="-330200" algn="l" rtl="0">
              <a:lnSpc>
                <a:spcPct val="100000"/>
              </a:lnSpc>
              <a:spcBef>
                <a:spcPts val="0"/>
              </a:spcBef>
              <a:spcAft>
                <a:spcPts val="0"/>
              </a:spcAft>
              <a:buClr>
                <a:schemeClr val="dk1"/>
              </a:buClr>
              <a:buSzPts val="2100"/>
              <a:buFont typeface="Roboto"/>
              <a:buNone/>
              <a:defRPr sz="2100" b="0" i="0" u="none" strike="noStrike" cap="none">
                <a:solidFill>
                  <a:schemeClr val="dk1"/>
                </a:solidFill>
                <a:latin typeface="Roboto"/>
                <a:ea typeface="Roboto"/>
                <a:cs typeface="Roboto"/>
                <a:sym typeface="Roboto"/>
              </a:defRPr>
            </a:lvl3pPr>
            <a:lvl4pPr marL="1828800" marR="0" lvl="3" indent="-330200" algn="l" rtl="0">
              <a:lnSpc>
                <a:spcPct val="100000"/>
              </a:lnSpc>
              <a:spcBef>
                <a:spcPts val="0"/>
              </a:spcBef>
              <a:spcAft>
                <a:spcPts val="0"/>
              </a:spcAft>
              <a:buClr>
                <a:schemeClr val="dk1"/>
              </a:buClr>
              <a:buSzPts val="2100"/>
              <a:buFont typeface="Roboto"/>
              <a:buNone/>
              <a:defRPr sz="2100" b="0" i="0" u="none" strike="noStrike" cap="none">
                <a:solidFill>
                  <a:schemeClr val="dk1"/>
                </a:solidFill>
                <a:latin typeface="Roboto"/>
                <a:ea typeface="Roboto"/>
                <a:cs typeface="Roboto"/>
                <a:sym typeface="Roboto"/>
              </a:defRPr>
            </a:lvl4pPr>
            <a:lvl5pPr marL="2286000" marR="0" lvl="4" indent="-330200" algn="l" rtl="0">
              <a:lnSpc>
                <a:spcPct val="100000"/>
              </a:lnSpc>
              <a:spcBef>
                <a:spcPts val="0"/>
              </a:spcBef>
              <a:spcAft>
                <a:spcPts val="0"/>
              </a:spcAft>
              <a:buClr>
                <a:schemeClr val="dk1"/>
              </a:buClr>
              <a:buSzPts val="2100"/>
              <a:buFont typeface="Roboto"/>
              <a:buNone/>
              <a:defRPr sz="2100" b="0" i="0" u="none" strike="noStrike" cap="none">
                <a:solidFill>
                  <a:schemeClr val="dk1"/>
                </a:solidFill>
                <a:latin typeface="Roboto"/>
                <a:ea typeface="Roboto"/>
                <a:cs typeface="Roboto"/>
                <a:sym typeface="Roboto"/>
              </a:defRPr>
            </a:lvl5pPr>
            <a:lvl6pPr marL="2743200" marR="0" lvl="5" indent="-330200" algn="l" rtl="0">
              <a:lnSpc>
                <a:spcPct val="100000"/>
              </a:lnSpc>
              <a:spcBef>
                <a:spcPts val="0"/>
              </a:spcBef>
              <a:spcAft>
                <a:spcPts val="0"/>
              </a:spcAft>
              <a:buClr>
                <a:schemeClr val="dk1"/>
              </a:buClr>
              <a:buSzPts val="2100"/>
              <a:buFont typeface="Roboto"/>
              <a:buNone/>
              <a:defRPr sz="2100" b="0" i="0" u="none" strike="noStrike" cap="none">
                <a:solidFill>
                  <a:schemeClr val="dk1"/>
                </a:solidFill>
                <a:latin typeface="Roboto"/>
                <a:ea typeface="Roboto"/>
                <a:cs typeface="Roboto"/>
                <a:sym typeface="Roboto"/>
              </a:defRPr>
            </a:lvl6pPr>
            <a:lvl7pPr marL="3200400" marR="0" lvl="6" indent="-330200" algn="l" rtl="0">
              <a:lnSpc>
                <a:spcPct val="100000"/>
              </a:lnSpc>
              <a:spcBef>
                <a:spcPts val="0"/>
              </a:spcBef>
              <a:spcAft>
                <a:spcPts val="0"/>
              </a:spcAft>
              <a:buClr>
                <a:schemeClr val="dk1"/>
              </a:buClr>
              <a:buSzPts val="2100"/>
              <a:buFont typeface="Roboto"/>
              <a:buNone/>
              <a:defRPr sz="2100" b="0" i="0" u="none" strike="noStrike" cap="none">
                <a:solidFill>
                  <a:schemeClr val="dk1"/>
                </a:solidFill>
                <a:latin typeface="Roboto"/>
                <a:ea typeface="Roboto"/>
                <a:cs typeface="Roboto"/>
                <a:sym typeface="Roboto"/>
              </a:defRPr>
            </a:lvl7pPr>
            <a:lvl8pPr marL="3657600" marR="0" lvl="7" indent="-330200" algn="l" rtl="0">
              <a:lnSpc>
                <a:spcPct val="100000"/>
              </a:lnSpc>
              <a:spcBef>
                <a:spcPts val="0"/>
              </a:spcBef>
              <a:spcAft>
                <a:spcPts val="0"/>
              </a:spcAft>
              <a:buClr>
                <a:schemeClr val="dk1"/>
              </a:buClr>
              <a:buSzPts val="2100"/>
              <a:buFont typeface="Roboto"/>
              <a:buNone/>
              <a:defRPr sz="2100" b="0" i="0" u="none" strike="noStrike" cap="none">
                <a:solidFill>
                  <a:schemeClr val="dk1"/>
                </a:solidFill>
                <a:latin typeface="Roboto"/>
                <a:ea typeface="Roboto"/>
                <a:cs typeface="Roboto"/>
                <a:sym typeface="Roboto"/>
              </a:defRPr>
            </a:lvl8pPr>
            <a:lvl9pPr marL="4114800" marR="0" lvl="8" indent="-330200" algn="l" rtl="0">
              <a:lnSpc>
                <a:spcPct val="100000"/>
              </a:lnSpc>
              <a:spcBef>
                <a:spcPts val="0"/>
              </a:spcBef>
              <a:spcAft>
                <a:spcPts val="0"/>
              </a:spcAft>
              <a:buClr>
                <a:schemeClr val="dk1"/>
              </a:buClr>
              <a:buSzPts val="2100"/>
              <a:buFont typeface="Roboto"/>
              <a:buNone/>
              <a:defRPr sz="2100" b="0" i="0" u="none" strike="noStrike" cap="none">
                <a:solidFill>
                  <a:schemeClr val="dk1"/>
                </a:solidFill>
                <a:latin typeface="Roboto"/>
                <a:ea typeface="Roboto"/>
                <a:cs typeface="Roboto"/>
                <a:sym typeface="Roboto"/>
              </a:defRPr>
            </a:lvl9pPr>
          </a:lstStyle>
          <a:p>
            <a:pPr marL="285750" lvl="0" indent="-285750" algn="l" rtl="0">
              <a:spcBef>
                <a:spcPts val="0"/>
              </a:spcBef>
              <a:spcAft>
                <a:spcPts val="0"/>
              </a:spcAft>
              <a:buFont typeface="Wingdings" panose="05000000000000000000" pitchFamily="2" charset="2"/>
              <a:buChar char="Ø"/>
            </a:pPr>
            <a:r>
              <a:rPr lang="en" b="1"/>
              <a:t>Vẽ mô hình thực thể</a:t>
            </a:r>
          </a:p>
        </p:txBody>
      </p:sp>
      <p:sp>
        <p:nvSpPr>
          <p:cNvPr id="52" name="Google Shape;2325;p39">
            <a:extLst>
              <a:ext uri="{FF2B5EF4-FFF2-40B4-BE49-F238E27FC236}">
                <a16:creationId xmlns:a16="http://schemas.microsoft.com/office/drawing/2014/main" id="{BED6708E-13C6-6180-DFA8-7AC5D7250A5C}"/>
              </a:ext>
            </a:extLst>
          </p:cNvPr>
          <p:cNvSpPr txBox="1">
            <a:spLocks/>
          </p:cNvSpPr>
          <p:nvPr/>
        </p:nvSpPr>
        <p:spPr>
          <a:xfrm>
            <a:off x="1634283" y="3573953"/>
            <a:ext cx="2831837" cy="432902"/>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30200" algn="r" rtl="0">
              <a:lnSpc>
                <a:spcPct val="100000"/>
              </a:lnSpc>
              <a:spcBef>
                <a:spcPts val="0"/>
              </a:spcBef>
              <a:spcAft>
                <a:spcPts val="0"/>
              </a:spcAft>
              <a:buClr>
                <a:schemeClr val="dk1"/>
              </a:buClr>
              <a:buSzPts val="2100"/>
              <a:buFont typeface="Roboto"/>
              <a:buNone/>
              <a:defRPr sz="1600" b="0" i="0" u="none" strike="noStrike" cap="none">
                <a:solidFill>
                  <a:schemeClr val="dk1"/>
                </a:solidFill>
                <a:latin typeface="Roboto"/>
                <a:ea typeface="Roboto"/>
                <a:cs typeface="Roboto"/>
                <a:sym typeface="Roboto"/>
              </a:defRPr>
            </a:lvl1pPr>
            <a:lvl2pPr marL="914400" marR="0" lvl="1" indent="-330200" algn="l" rtl="0">
              <a:lnSpc>
                <a:spcPct val="100000"/>
              </a:lnSpc>
              <a:spcBef>
                <a:spcPts val="0"/>
              </a:spcBef>
              <a:spcAft>
                <a:spcPts val="0"/>
              </a:spcAft>
              <a:buClr>
                <a:schemeClr val="dk1"/>
              </a:buClr>
              <a:buSzPts val="2100"/>
              <a:buFont typeface="Roboto"/>
              <a:buNone/>
              <a:defRPr sz="2100" b="0" i="0" u="none" strike="noStrike" cap="none">
                <a:solidFill>
                  <a:schemeClr val="dk1"/>
                </a:solidFill>
                <a:latin typeface="Roboto"/>
                <a:ea typeface="Roboto"/>
                <a:cs typeface="Roboto"/>
                <a:sym typeface="Roboto"/>
              </a:defRPr>
            </a:lvl2pPr>
            <a:lvl3pPr marL="1371600" marR="0" lvl="2" indent="-330200" algn="l" rtl="0">
              <a:lnSpc>
                <a:spcPct val="100000"/>
              </a:lnSpc>
              <a:spcBef>
                <a:spcPts val="0"/>
              </a:spcBef>
              <a:spcAft>
                <a:spcPts val="0"/>
              </a:spcAft>
              <a:buClr>
                <a:schemeClr val="dk1"/>
              </a:buClr>
              <a:buSzPts val="2100"/>
              <a:buFont typeface="Roboto"/>
              <a:buNone/>
              <a:defRPr sz="2100" b="0" i="0" u="none" strike="noStrike" cap="none">
                <a:solidFill>
                  <a:schemeClr val="dk1"/>
                </a:solidFill>
                <a:latin typeface="Roboto"/>
                <a:ea typeface="Roboto"/>
                <a:cs typeface="Roboto"/>
                <a:sym typeface="Roboto"/>
              </a:defRPr>
            </a:lvl3pPr>
            <a:lvl4pPr marL="1828800" marR="0" lvl="3" indent="-330200" algn="l" rtl="0">
              <a:lnSpc>
                <a:spcPct val="100000"/>
              </a:lnSpc>
              <a:spcBef>
                <a:spcPts val="0"/>
              </a:spcBef>
              <a:spcAft>
                <a:spcPts val="0"/>
              </a:spcAft>
              <a:buClr>
                <a:schemeClr val="dk1"/>
              </a:buClr>
              <a:buSzPts val="2100"/>
              <a:buFont typeface="Roboto"/>
              <a:buNone/>
              <a:defRPr sz="2100" b="0" i="0" u="none" strike="noStrike" cap="none">
                <a:solidFill>
                  <a:schemeClr val="dk1"/>
                </a:solidFill>
                <a:latin typeface="Roboto"/>
                <a:ea typeface="Roboto"/>
                <a:cs typeface="Roboto"/>
                <a:sym typeface="Roboto"/>
              </a:defRPr>
            </a:lvl4pPr>
            <a:lvl5pPr marL="2286000" marR="0" lvl="4" indent="-330200" algn="l" rtl="0">
              <a:lnSpc>
                <a:spcPct val="100000"/>
              </a:lnSpc>
              <a:spcBef>
                <a:spcPts val="0"/>
              </a:spcBef>
              <a:spcAft>
                <a:spcPts val="0"/>
              </a:spcAft>
              <a:buClr>
                <a:schemeClr val="dk1"/>
              </a:buClr>
              <a:buSzPts val="2100"/>
              <a:buFont typeface="Roboto"/>
              <a:buNone/>
              <a:defRPr sz="2100" b="0" i="0" u="none" strike="noStrike" cap="none">
                <a:solidFill>
                  <a:schemeClr val="dk1"/>
                </a:solidFill>
                <a:latin typeface="Roboto"/>
                <a:ea typeface="Roboto"/>
                <a:cs typeface="Roboto"/>
                <a:sym typeface="Roboto"/>
              </a:defRPr>
            </a:lvl5pPr>
            <a:lvl6pPr marL="2743200" marR="0" lvl="5" indent="-330200" algn="l" rtl="0">
              <a:lnSpc>
                <a:spcPct val="100000"/>
              </a:lnSpc>
              <a:spcBef>
                <a:spcPts val="0"/>
              </a:spcBef>
              <a:spcAft>
                <a:spcPts val="0"/>
              </a:spcAft>
              <a:buClr>
                <a:schemeClr val="dk1"/>
              </a:buClr>
              <a:buSzPts val="2100"/>
              <a:buFont typeface="Roboto"/>
              <a:buNone/>
              <a:defRPr sz="2100" b="0" i="0" u="none" strike="noStrike" cap="none">
                <a:solidFill>
                  <a:schemeClr val="dk1"/>
                </a:solidFill>
                <a:latin typeface="Roboto"/>
                <a:ea typeface="Roboto"/>
                <a:cs typeface="Roboto"/>
                <a:sym typeface="Roboto"/>
              </a:defRPr>
            </a:lvl6pPr>
            <a:lvl7pPr marL="3200400" marR="0" lvl="6" indent="-330200" algn="l" rtl="0">
              <a:lnSpc>
                <a:spcPct val="100000"/>
              </a:lnSpc>
              <a:spcBef>
                <a:spcPts val="0"/>
              </a:spcBef>
              <a:spcAft>
                <a:spcPts val="0"/>
              </a:spcAft>
              <a:buClr>
                <a:schemeClr val="dk1"/>
              </a:buClr>
              <a:buSzPts val="2100"/>
              <a:buFont typeface="Roboto"/>
              <a:buNone/>
              <a:defRPr sz="2100" b="0" i="0" u="none" strike="noStrike" cap="none">
                <a:solidFill>
                  <a:schemeClr val="dk1"/>
                </a:solidFill>
                <a:latin typeface="Roboto"/>
                <a:ea typeface="Roboto"/>
                <a:cs typeface="Roboto"/>
                <a:sym typeface="Roboto"/>
              </a:defRPr>
            </a:lvl7pPr>
            <a:lvl8pPr marL="3657600" marR="0" lvl="7" indent="-330200" algn="l" rtl="0">
              <a:lnSpc>
                <a:spcPct val="100000"/>
              </a:lnSpc>
              <a:spcBef>
                <a:spcPts val="0"/>
              </a:spcBef>
              <a:spcAft>
                <a:spcPts val="0"/>
              </a:spcAft>
              <a:buClr>
                <a:schemeClr val="dk1"/>
              </a:buClr>
              <a:buSzPts val="2100"/>
              <a:buFont typeface="Roboto"/>
              <a:buNone/>
              <a:defRPr sz="2100" b="0" i="0" u="none" strike="noStrike" cap="none">
                <a:solidFill>
                  <a:schemeClr val="dk1"/>
                </a:solidFill>
                <a:latin typeface="Roboto"/>
                <a:ea typeface="Roboto"/>
                <a:cs typeface="Roboto"/>
                <a:sym typeface="Roboto"/>
              </a:defRPr>
            </a:lvl8pPr>
            <a:lvl9pPr marL="4114800" marR="0" lvl="8" indent="-330200" algn="l" rtl="0">
              <a:lnSpc>
                <a:spcPct val="100000"/>
              </a:lnSpc>
              <a:spcBef>
                <a:spcPts val="0"/>
              </a:spcBef>
              <a:spcAft>
                <a:spcPts val="0"/>
              </a:spcAft>
              <a:buClr>
                <a:schemeClr val="dk1"/>
              </a:buClr>
              <a:buSzPts val="2100"/>
              <a:buFont typeface="Roboto"/>
              <a:buNone/>
              <a:defRPr sz="2100" b="0" i="0" u="none" strike="noStrike" cap="none">
                <a:solidFill>
                  <a:schemeClr val="dk1"/>
                </a:solidFill>
                <a:latin typeface="Roboto"/>
                <a:ea typeface="Roboto"/>
                <a:cs typeface="Roboto"/>
                <a:sym typeface="Roboto"/>
              </a:defRPr>
            </a:lvl9pPr>
          </a:lstStyle>
          <a:p>
            <a:pPr marL="285750" lvl="0" indent="-285750" algn="l" rtl="0">
              <a:spcBef>
                <a:spcPts val="0"/>
              </a:spcBef>
              <a:spcAft>
                <a:spcPts val="0"/>
              </a:spcAft>
              <a:buFont typeface="Wingdings" panose="05000000000000000000" pitchFamily="2" charset="2"/>
              <a:buChar char="Ø"/>
            </a:pPr>
            <a:r>
              <a:rPr lang="en" b="1"/>
              <a:t>Xây dựng mô hình CDM</a:t>
            </a:r>
          </a:p>
        </p:txBody>
      </p:sp>
      <p:sp>
        <p:nvSpPr>
          <p:cNvPr id="53" name="Google Shape;2325;p39">
            <a:extLst>
              <a:ext uri="{FF2B5EF4-FFF2-40B4-BE49-F238E27FC236}">
                <a16:creationId xmlns:a16="http://schemas.microsoft.com/office/drawing/2014/main" id="{B905DBAF-4A8E-D4F6-72CE-F9A9E75A2A49}"/>
              </a:ext>
            </a:extLst>
          </p:cNvPr>
          <p:cNvSpPr txBox="1">
            <a:spLocks/>
          </p:cNvSpPr>
          <p:nvPr/>
        </p:nvSpPr>
        <p:spPr>
          <a:xfrm>
            <a:off x="1634282" y="4067021"/>
            <a:ext cx="2843047" cy="432902"/>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30200" algn="r" rtl="0">
              <a:lnSpc>
                <a:spcPct val="100000"/>
              </a:lnSpc>
              <a:spcBef>
                <a:spcPts val="0"/>
              </a:spcBef>
              <a:spcAft>
                <a:spcPts val="0"/>
              </a:spcAft>
              <a:buClr>
                <a:schemeClr val="dk1"/>
              </a:buClr>
              <a:buSzPts val="2100"/>
              <a:buFont typeface="Roboto"/>
              <a:buNone/>
              <a:defRPr sz="1600" b="0" i="0" u="none" strike="noStrike" cap="none">
                <a:solidFill>
                  <a:schemeClr val="dk1"/>
                </a:solidFill>
                <a:latin typeface="Roboto"/>
                <a:ea typeface="Roboto"/>
                <a:cs typeface="Roboto"/>
                <a:sym typeface="Roboto"/>
              </a:defRPr>
            </a:lvl1pPr>
            <a:lvl2pPr marL="914400" marR="0" lvl="1" indent="-330200" algn="l" rtl="0">
              <a:lnSpc>
                <a:spcPct val="100000"/>
              </a:lnSpc>
              <a:spcBef>
                <a:spcPts val="0"/>
              </a:spcBef>
              <a:spcAft>
                <a:spcPts val="0"/>
              </a:spcAft>
              <a:buClr>
                <a:schemeClr val="dk1"/>
              </a:buClr>
              <a:buSzPts val="2100"/>
              <a:buFont typeface="Roboto"/>
              <a:buNone/>
              <a:defRPr sz="2100" b="0" i="0" u="none" strike="noStrike" cap="none">
                <a:solidFill>
                  <a:schemeClr val="dk1"/>
                </a:solidFill>
                <a:latin typeface="Roboto"/>
                <a:ea typeface="Roboto"/>
                <a:cs typeface="Roboto"/>
                <a:sym typeface="Roboto"/>
              </a:defRPr>
            </a:lvl2pPr>
            <a:lvl3pPr marL="1371600" marR="0" lvl="2" indent="-330200" algn="l" rtl="0">
              <a:lnSpc>
                <a:spcPct val="100000"/>
              </a:lnSpc>
              <a:spcBef>
                <a:spcPts val="0"/>
              </a:spcBef>
              <a:spcAft>
                <a:spcPts val="0"/>
              </a:spcAft>
              <a:buClr>
                <a:schemeClr val="dk1"/>
              </a:buClr>
              <a:buSzPts val="2100"/>
              <a:buFont typeface="Roboto"/>
              <a:buNone/>
              <a:defRPr sz="2100" b="0" i="0" u="none" strike="noStrike" cap="none">
                <a:solidFill>
                  <a:schemeClr val="dk1"/>
                </a:solidFill>
                <a:latin typeface="Roboto"/>
                <a:ea typeface="Roboto"/>
                <a:cs typeface="Roboto"/>
                <a:sym typeface="Roboto"/>
              </a:defRPr>
            </a:lvl3pPr>
            <a:lvl4pPr marL="1828800" marR="0" lvl="3" indent="-330200" algn="l" rtl="0">
              <a:lnSpc>
                <a:spcPct val="100000"/>
              </a:lnSpc>
              <a:spcBef>
                <a:spcPts val="0"/>
              </a:spcBef>
              <a:spcAft>
                <a:spcPts val="0"/>
              </a:spcAft>
              <a:buClr>
                <a:schemeClr val="dk1"/>
              </a:buClr>
              <a:buSzPts val="2100"/>
              <a:buFont typeface="Roboto"/>
              <a:buNone/>
              <a:defRPr sz="2100" b="0" i="0" u="none" strike="noStrike" cap="none">
                <a:solidFill>
                  <a:schemeClr val="dk1"/>
                </a:solidFill>
                <a:latin typeface="Roboto"/>
                <a:ea typeface="Roboto"/>
                <a:cs typeface="Roboto"/>
                <a:sym typeface="Roboto"/>
              </a:defRPr>
            </a:lvl4pPr>
            <a:lvl5pPr marL="2286000" marR="0" lvl="4" indent="-330200" algn="l" rtl="0">
              <a:lnSpc>
                <a:spcPct val="100000"/>
              </a:lnSpc>
              <a:spcBef>
                <a:spcPts val="0"/>
              </a:spcBef>
              <a:spcAft>
                <a:spcPts val="0"/>
              </a:spcAft>
              <a:buClr>
                <a:schemeClr val="dk1"/>
              </a:buClr>
              <a:buSzPts val="2100"/>
              <a:buFont typeface="Roboto"/>
              <a:buNone/>
              <a:defRPr sz="2100" b="0" i="0" u="none" strike="noStrike" cap="none">
                <a:solidFill>
                  <a:schemeClr val="dk1"/>
                </a:solidFill>
                <a:latin typeface="Roboto"/>
                <a:ea typeface="Roboto"/>
                <a:cs typeface="Roboto"/>
                <a:sym typeface="Roboto"/>
              </a:defRPr>
            </a:lvl5pPr>
            <a:lvl6pPr marL="2743200" marR="0" lvl="5" indent="-330200" algn="l" rtl="0">
              <a:lnSpc>
                <a:spcPct val="100000"/>
              </a:lnSpc>
              <a:spcBef>
                <a:spcPts val="0"/>
              </a:spcBef>
              <a:spcAft>
                <a:spcPts val="0"/>
              </a:spcAft>
              <a:buClr>
                <a:schemeClr val="dk1"/>
              </a:buClr>
              <a:buSzPts val="2100"/>
              <a:buFont typeface="Roboto"/>
              <a:buNone/>
              <a:defRPr sz="2100" b="0" i="0" u="none" strike="noStrike" cap="none">
                <a:solidFill>
                  <a:schemeClr val="dk1"/>
                </a:solidFill>
                <a:latin typeface="Roboto"/>
                <a:ea typeface="Roboto"/>
                <a:cs typeface="Roboto"/>
                <a:sym typeface="Roboto"/>
              </a:defRPr>
            </a:lvl6pPr>
            <a:lvl7pPr marL="3200400" marR="0" lvl="6" indent="-330200" algn="l" rtl="0">
              <a:lnSpc>
                <a:spcPct val="100000"/>
              </a:lnSpc>
              <a:spcBef>
                <a:spcPts val="0"/>
              </a:spcBef>
              <a:spcAft>
                <a:spcPts val="0"/>
              </a:spcAft>
              <a:buClr>
                <a:schemeClr val="dk1"/>
              </a:buClr>
              <a:buSzPts val="2100"/>
              <a:buFont typeface="Roboto"/>
              <a:buNone/>
              <a:defRPr sz="2100" b="0" i="0" u="none" strike="noStrike" cap="none">
                <a:solidFill>
                  <a:schemeClr val="dk1"/>
                </a:solidFill>
                <a:latin typeface="Roboto"/>
                <a:ea typeface="Roboto"/>
                <a:cs typeface="Roboto"/>
                <a:sym typeface="Roboto"/>
              </a:defRPr>
            </a:lvl7pPr>
            <a:lvl8pPr marL="3657600" marR="0" lvl="7" indent="-330200" algn="l" rtl="0">
              <a:lnSpc>
                <a:spcPct val="100000"/>
              </a:lnSpc>
              <a:spcBef>
                <a:spcPts val="0"/>
              </a:spcBef>
              <a:spcAft>
                <a:spcPts val="0"/>
              </a:spcAft>
              <a:buClr>
                <a:schemeClr val="dk1"/>
              </a:buClr>
              <a:buSzPts val="2100"/>
              <a:buFont typeface="Roboto"/>
              <a:buNone/>
              <a:defRPr sz="2100" b="0" i="0" u="none" strike="noStrike" cap="none">
                <a:solidFill>
                  <a:schemeClr val="dk1"/>
                </a:solidFill>
                <a:latin typeface="Roboto"/>
                <a:ea typeface="Roboto"/>
                <a:cs typeface="Roboto"/>
                <a:sym typeface="Roboto"/>
              </a:defRPr>
            </a:lvl8pPr>
            <a:lvl9pPr marL="4114800" marR="0" lvl="8" indent="-330200" algn="l" rtl="0">
              <a:lnSpc>
                <a:spcPct val="100000"/>
              </a:lnSpc>
              <a:spcBef>
                <a:spcPts val="0"/>
              </a:spcBef>
              <a:spcAft>
                <a:spcPts val="0"/>
              </a:spcAft>
              <a:buClr>
                <a:schemeClr val="dk1"/>
              </a:buClr>
              <a:buSzPts val="2100"/>
              <a:buFont typeface="Roboto"/>
              <a:buNone/>
              <a:defRPr sz="2100" b="0" i="0" u="none" strike="noStrike" cap="none">
                <a:solidFill>
                  <a:schemeClr val="dk1"/>
                </a:solidFill>
                <a:latin typeface="Roboto"/>
                <a:ea typeface="Roboto"/>
                <a:cs typeface="Roboto"/>
                <a:sym typeface="Roboto"/>
              </a:defRPr>
            </a:lvl9pPr>
          </a:lstStyle>
          <a:p>
            <a:pPr marL="285750" lvl="0" indent="-285750" algn="l" rtl="0">
              <a:spcBef>
                <a:spcPts val="0"/>
              </a:spcBef>
              <a:spcAft>
                <a:spcPts val="0"/>
              </a:spcAft>
              <a:buFont typeface="Wingdings" panose="05000000000000000000" pitchFamily="2" charset="2"/>
              <a:buChar char="Ø"/>
            </a:pPr>
            <a:r>
              <a:rPr lang="en" b="1"/>
              <a:t>Chuyển sang mô hình PDM</a:t>
            </a:r>
          </a:p>
        </p:txBody>
      </p:sp>
    </p:spTree>
    <p:extLst>
      <p:ext uri="{BB962C8B-B14F-4D97-AF65-F5344CB8AC3E}">
        <p14:creationId xmlns:p14="http://schemas.microsoft.com/office/powerpoint/2010/main" val="38579632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652"/>
        <p:cNvGrpSpPr/>
        <p:nvPr/>
      </p:nvGrpSpPr>
      <p:grpSpPr>
        <a:xfrm>
          <a:off x="0" y="0"/>
          <a:ext cx="0" cy="0"/>
          <a:chOff x="0" y="0"/>
          <a:chExt cx="0" cy="0"/>
        </a:xfrm>
      </p:grpSpPr>
      <p:sp>
        <p:nvSpPr>
          <p:cNvPr id="2653" name="Google Shape;2653;p49"/>
          <p:cNvSpPr txBox="1">
            <a:spLocks noGrp="1"/>
          </p:cNvSpPr>
          <p:nvPr>
            <p:ph type="title"/>
          </p:nvPr>
        </p:nvSpPr>
        <p:spPr>
          <a:xfrm>
            <a:off x="720000" y="461875"/>
            <a:ext cx="7704000" cy="4884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b="1">
                <a:effectLst>
                  <a:outerShdw blurRad="38100" dist="38100" dir="2700000" algn="tl">
                    <a:srgbClr val="000000">
                      <a:alpha val="43137"/>
                    </a:srgbClr>
                  </a:outerShdw>
                </a:effectLst>
                <a:latin typeface="Congenial Black" panose="02000503040000020004" pitchFamily="2" charset="0"/>
              </a:rPr>
              <a:t>XÂY DỰNG CÁC THỰC THỂ</a:t>
            </a:r>
            <a:endParaRPr b="1">
              <a:effectLst>
                <a:outerShdw blurRad="38100" dist="38100" dir="2700000" algn="tl">
                  <a:srgbClr val="000000">
                    <a:alpha val="43137"/>
                  </a:srgbClr>
                </a:outerShdw>
              </a:effectLst>
              <a:latin typeface="Congenial Black" panose="02000503040000020004" pitchFamily="2" charset="0"/>
            </a:endParaRPr>
          </a:p>
        </p:txBody>
      </p:sp>
      <p:sp>
        <p:nvSpPr>
          <p:cNvPr id="2654" name="Google Shape;2654;p49"/>
          <p:cNvSpPr/>
          <p:nvPr/>
        </p:nvSpPr>
        <p:spPr>
          <a:xfrm>
            <a:off x="571499" y="1101437"/>
            <a:ext cx="7990609" cy="2940628"/>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49"/>
          <p:cNvSpPr txBox="1">
            <a:spLocks noGrp="1"/>
          </p:cNvSpPr>
          <p:nvPr>
            <p:ph type="subTitle" idx="4294967295"/>
          </p:nvPr>
        </p:nvSpPr>
        <p:spPr>
          <a:xfrm>
            <a:off x="524740" y="1197812"/>
            <a:ext cx="7899260" cy="2844252"/>
          </a:xfrm>
          <a:prstGeom prst="rect">
            <a:avLst/>
          </a:prstGeom>
        </p:spPr>
        <p:txBody>
          <a:bodyPr spcFirstLastPara="1" wrap="square" lIns="0" tIns="0" rIns="0" bIns="0" anchor="t" anchorCtr="0">
            <a:noAutofit/>
          </a:bodyPr>
          <a:lstStyle/>
          <a:p>
            <a:pPr algn="just">
              <a:lnSpc>
                <a:spcPct val="100000"/>
              </a:lnSpc>
              <a:buClr>
                <a:schemeClr val="dk2"/>
              </a:buClr>
            </a:pPr>
            <a:r>
              <a:rPr lang="vi-VN">
                <a:latin typeface="+mj-lt"/>
              </a:rPr>
              <a:t>Thực thể </a:t>
            </a:r>
            <a:r>
              <a:rPr lang="vi-VN" b="1">
                <a:latin typeface="+mj-lt"/>
              </a:rPr>
              <a:t>NGANH </a:t>
            </a:r>
            <a:r>
              <a:rPr lang="vi-VN">
                <a:latin typeface="+mj-lt"/>
              </a:rPr>
              <a:t>(Ngành): Mã ngành (khóa chính), tên ngành, ghi chú.</a:t>
            </a:r>
            <a:endParaRPr lang="en-US">
              <a:latin typeface="+mj-lt"/>
            </a:endParaRPr>
          </a:p>
          <a:p>
            <a:pPr algn="just">
              <a:lnSpc>
                <a:spcPct val="100000"/>
              </a:lnSpc>
              <a:buClr>
                <a:schemeClr val="dk2"/>
              </a:buClr>
            </a:pPr>
            <a:r>
              <a:rPr lang="vi-VN">
                <a:latin typeface="+mj-lt"/>
              </a:rPr>
              <a:t>Thực thể </a:t>
            </a:r>
            <a:r>
              <a:rPr lang="vi-VN" b="1">
                <a:latin typeface="+mj-lt"/>
              </a:rPr>
              <a:t>KHOA</a:t>
            </a:r>
            <a:r>
              <a:rPr lang="vi-VN">
                <a:latin typeface="+mj-lt"/>
              </a:rPr>
              <a:t> (Khoa): Mã khoa (khóa chính), tên khoa, ghi chú. </a:t>
            </a:r>
            <a:endParaRPr lang="en-US">
              <a:latin typeface="+mj-lt"/>
            </a:endParaRPr>
          </a:p>
          <a:p>
            <a:pPr algn="just">
              <a:lnSpc>
                <a:spcPct val="100000"/>
              </a:lnSpc>
              <a:buClr>
                <a:schemeClr val="dk2"/>
              </a:buClr>
            </a:pPr>
            <a:r>
              <a:rPr lang="vi-VN">
                <a:latin typeface="+mj-lt"/>
              </a:rPr>
              <a:t>Thực thể </a:t>
            </a:r>
            <a:r>
              <a:rPr lang="vi-VN" b="1">
                <a:latin typeface="+mj-lt"/>
              </a:rPr>
              <a:t>LOP</a:t>
            </a:r>
            <a:r>
              <a:rPr lang="vi-VN">
                <a:latin typeface="+mj-lt"/>
              </a:rPr>
              <a:t> (Lớp): Mã lớp (khóa chính), tên lớp. </a:t>
            </a:r>
            <a:endParaRPr lang="en-US">
              <a:latin typeface="+mj-lt"/>
            </a:endParaRPr>
          </a:p>
          <a:p>
            <a:pPr algn="just">
              <a:lnSpc>
                <a:spcPct val="100000"/>
              </a:lnSpc>
              <a:buClr>
                <a:schemeClr val="dk2"/>
              </a:buClr>
            </a:pPr>
            <a:r>
              <a:rPr lang="vi-VN">
                <a:latin typeface="+mj-lt"/>
              </a:rPr>
              <a:t>Thực thể </a:t>
            </a:r>
            <a:r>
              <a:rPr lang="vi-VN" b="1">
                <a:latin typeface="+mj-lt"/>
              </a:rPr>
              <a:t>SINHVIEN</a:t>
            </a:r>
            <a:r>
              <a:rPr lang="vi-VN">
                <a:latin typeface="+mj-lt"/>
              </a:rPr>
              <a:t> (Sinh viên): Mã sinh viên (khóa chính), họ tên, ngày sinh, giới tính, dân tộc, địa chỉ, số điện thoại, thành phố, ghi chú. </a:t>
            </a:r>
            <a:endParaRPr lang="en-US">
              <a:latin typeface="+mj-lt"/>
            </a:endParaRPr>
          </a:p>
          <a:p>
            <a:pPr algn="just">
              <a:lnSpc>
                <a:spcPct val="100000"/>
              </a:lnSpc>
              <a:buClr>
                <a:schemeClr val="dk2"/>
              </a:buClr>
            </a:pPr>
            <a:r>
              <a:rPr lang="vi-VN">
                <a:latin typeface="+mj-lt"/>
              </a:rPr>
              <a:t>Thực thể </a:t>
            </a:r>
            <a:r>
              <a:rPr lang="vi-VN" b="1">
                <a:latin typeface="+mj-lt"/>
              </a:rPr>
              <a:t>MONHOC</a:t>
            </a:r>
            <a:r>
              <a:rPr lang="vi-VN">
                <a:latin typeface="+mj-lt"/>
              </a:rPr>
              <a:t> (Môn học): Mã môn, tên môn, ghi chú. </a:t>
            </a:r>
            <a:endParaRPr lang="en-US">
              <a:latin typeface="+mj-lt"/>
            </a:endParaRPr>
          </a:p>
          <a:p>
            <a:pPr algn="just">
              <a:lnSpc>
                <a:spcPct val="100000"/>
              </a:lnSpc>
              <a:buClr>
                <a:schemeClr val="dk2"/>
              </a:buClr>
            </a:pPr>
            <a:r>
              <a:rPr lang="vi-VN">
                <a:latin typeface="+mj-lt"/>
              </a:rPr>
              <a:t>Thực thể </a:t>
            </a:r>
            <a:r>
              <a:rPr lang="vi-VN" b="1">
                <a:latin typeface="+mj-lt"/>
              </a:rPr>
              <a:t>HOCKYNAMHOC</a:t>
            </a:r>
            <a:r>
              <a:rPr lang="vi-VN">
                <a:latin typeface="+mj-lt"/>
              </a:rPr>
              <a:t> (Học kỳ - năm học): Mã học kỳ - năm học (khóa chính), tên học kỳ - năm học, ghi chú.  </a:t>
            </a:r>
            <a:endParaRPr lang="en-US">
              <a:latin typeface="+mj-lt"/>
            </a:endParaRPr>
          </a:p>
          <a:p>
            <a:pPr algn="just">
              <a:lnSpc>
                <a:spcPct val="100000"/>
              </a:lnSpc>
              <a:buClr>
                <a:schemeClr val="dk2"/>
              </a:buClr>
            </a:pPr>
            <a:r>
              <a:rPr lang="vi-VN">
                <a:latin typeface="+mj-lt"/>
              </a:rPr>
              <a:t>Thực thể </a:t>
            </a:r>
            <a:r>
              <a:rPr lang="vi-VN" b="1">
                <a:latin typeface="+mj-lt"/>
              </a:rPr>
              <a:t>DIEM</a:t>
            </a:r>
            <a:r>
              <a:rPr lang="vi-VN">
                <a:latin typeface="+mj-lt"/>
              </a:rPr>
              <a:t> (điểm): Điểm lần 1, điểm lần 2, điểm tích lũy, ghi chú. </a:t>
            </a:r>
            <a:endParaRPr lang="en-US">
              <a:latin typeface="+mj-lt"/>
            </a:endParaRPr>
          </a:p>
          <a:p>
            <a:pPr algn="just">
              <a:lnSpc>
                <a:spcPct val="100000"/>
              </a:lnSpc>
              <a:buClr>
                <a:schemeClr val="dk2"/>
              </a:buClr>
            </a:pPr>
            <a:r>
              <a:rPr lang="vi-VN">
                <a:latin typeface="+mj-lt"/>
              </a:rPr>
              <a:t>Thực thể </a:t>
            </a:r>
            <a:r>
              <a:rPr lang="vi-VN" b="1">
                <a:latin typeface="+mj-lt"/>
              </a:rPr>
              <a:t>NIENKHOA</a:t>
            </a:r>
            <a:r>
              <a:rPr lang="vi-VN">
                <a:latin typeface="+mj-lt"/>
              </a:rPr>
              <a:t> (Niên khóa): Mã niên khóa (khóa chính), tên niên khóa, ghi chú. </a:t>
            </a:r>
            <a:endParaRPr lang="en-US">
              <a:latin typeface="+mj-lt"/>
            </a:endParaRPr>
          </a:p>
          <a:p>
            <a:pPr algn="just">
              <a:lnSpc>
                <a:spcPct val="100000"/>
              </a:lnSpc>
              <a:buClr>
                <a:schemeClr val="dk2"/>
              </a:buClr>
            </a:pPr>
            <a:r>
              <a:rPr lang="vi-VN">
                <a:latin typeface="+mj-lt"/>
              </a:rPr>
              <a:t>Thực thể </a:t>
            </a:r>
            <a:r>
              <a:rPr lang="vi-VN" b="1">
                <a:latin typeface="+mj-lt"/>
              </a:rPr>
              <a:t>MONCUANGANH</a:t>
            </a:r>
            <a:r>
              <a:rPr lang="vi-VN">
                <a:latin typeface="+mj-lt"/>
              </a:rPr>
              <a:t> (Môn của ngành): Mã ngành, Mã môn học.</a:t>
            </a:r>
            <a:endParaRPr lang="en-US">
              <a:latin typeface="+mj-lt"/>
            </a:endParaRPr>
          </a:p>
        </p:txBody>
      </p:sp>
    </p:spTree>
    <p:extLst>
      <p:ext uri="{BB962C8B-B14F-4D97-AF65-F5344CB8AC3E}">
        <p14:creationId xmlns:p14="http://schemas.microsoft.com/office/powerpoint/2010/main" val="40215662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76"/>
        <p:cNvGrpSpPr/>
        <p:nvPr/>
      </p:nvGrpSpPr>
      <p:grpSpPr>
        <a:xfrm>
          <a:off x="0" y="0"/>
          <a:ext cx="0" cy="0"/>
          <a:chOff x="0" y="0"/>
          <a:chExt cx="0" cy="0"/>
        </a:xfrm>
      </p:grpSpPr>
      <p:sp>
        <p:nvSpPr>
          <p:cNvPr id="1877" name="Google Shape;1877;p25"/>
          <p:cNvSpPr txBox="1">
            <a:spLocks noGrp="1"/>
          </p:cNvSpPr>
          <p:nvPr>
            <p:ph type="title"/>
          </p:nvPr>
        </p:nvSpPr>
        <p:spPr>
          <a:xfrm>
            <a:off x="720000" y="461875"/>
            <a:ext cx="7704000" cy="4884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US" b="1">
                <a:latin typeface="Times New Roman" panose="02020603050405020304" pitchFamily="18" charset="0"/>
                <a:cs typeface="Times New Roman" panose="02020603050405020304" pitchFamily="18" charset="0"/>
                <a:sym typeface="Bebas Neue"/>
              </a:rPr>
              <a:t>SINH VIÊN THỰC HIỆN</a:t>
            </a:r>
            <a:endParaRPr b="1">
              <a:latin typeface="Times New Roman" panose="02020603050405020304" pitchFamily="18" charset="0"/>
              <a:cs typeface="Times New Roman" panose="02020603050405020304" pitchFamily="18" charset="0"/>
              <a:sym typeface="Bebas Neue"/>
            </a:endParaRPr>
          </a:p>
        </p:txBody>
      </p:sp>
      <p:graphicFrame>
        <p:nvGraphicFramePr>
          <p:cNvPr id="6" name="Google Shape;2437;p44">
            <a:extLst>
              <a:ext uri="{FF2B5EF4-FFF2-40B4-BE49-F238E27FC236}">
                <a16:creationId xmlns:a16="http://schemas.microsoft.com/office/drawing/2014/main" id="{A5594740-7563-BCEA-1236-65FAEB4A5F07}"/>
              </a:ext>
            </a:extLst>
          </p:cNvPr>
          <p:cNvGraphicFramePr/>
          <p:nvPr>
            <p:extLst>
              <p:ext uri="{D42A27DB-BD31-4B8C-83A1-F6EECF244321}">
                <p14:modId xmlns:p14="http://schemas.microsoft.com/office/powerpoint/2010/main" val="300745744"/>
              </p:ext>
            </p:extLst>
          </p:nvPr>
        </p:nvGraphicFramePr>
        <p:xfrm>
          <a:off x="415468" y="1282915"/>
          <a:ext cx="8008532" cy="3172128"/>
        </p:xfrm>
        <a:graphic>
          <a:graphicData uri="http://schemas.openxmlformats.org/drawingml/2006/table">
            <a:tbl>
              <a:tblPr>
                <a:noFill/>
                <a:tableStyleId>{A9F8E8F0-20F0-4B8D-8F36-6E259BF3FDC6}</a:tableStyleId>
              </a:tblPr>
              <a:tblGrid>
                <a:gridCol w="2115081">
                  <a:extLst>
                    <a:ext uri="{9D8B030D-6E8A-4147-A177-3AD203B41FA5}">
                      <a16:colId xmlns:a16="http://schemas.microsoft.com/office/drawing/2014/main" val="20000"/>
                    </a:ext>
                  </a:extLst>
                </a:gridCol>
                <a:gridCol w="1360967">
                  <a:extLst>
                    <a:ext uri="{9D8B030D-6E8A-4147-A177-3AD203B41FA5}">
                      <a16:colId xmlns:a16="http://schemas.microsoft.com/office/drawing/2014/main" val="20001"/>
                    </a:ext>
                  </a:extLst>
                </a:gridCol>
                <a:gridCol w="2743200">
                  <a:extLst>
                    <a:ext uri="{9D8B030D-6E8A-4147-A177-3AD203B41FA5}">
                      <a16:colId xmlns:a16="http://schemas.microsoft.com/office/drawing/2014/main" val="20002"/>
                    </a:ext>
                  </a:extLst>
                </a:gridCol>
                <a:gridCol w="1789284">
                  <a:extLst>
                    <a:ext uri="{9D8B030D-6E8A-4147-A177-3AD203B41FA5}">
                      <a16:colId xmlns:a16="http://schemas.microsoft.com/office/drawing/2014/main" val="20003"/>
                    </a:ext>
                  </a:extLst>
                </a:gridCol>
              </a:tblGrid>
              <a:tr h="1057376">
                <a:tc>
                  <a:txBody>
                    <a:bodyPr/>
                    <a:lstStyle/>
                    <a:p>
                      <a:pPr marL="0" marR="0" lvl="0" indent="0" algn="ctr" rtl="0">
                        <a:lnSpc>
                          <a:spcPct val="100000"/>
                        </a:lnSpc>
                        <a:spcBef>
                          <a:spcPts val="0"/>
                        </a:spcBef>
                        <a:spcAft>
                          <a:spcPts val="0"/>
                        </a:spcAft>
                        <a:buClr>
                          <a:srgbClr val="000000"/>
                        </a:buClr>
                        <a:buFont typeface="Arial"/>
                        <a:buNone/>
                      </a:pPr>
                      <a:r>
                        <a:rPr lang="en-US" sz="2000" b="1" i="0" u="none" strike="noStrike" cap="none">
                          <a:solidFill>
                            <a:srgbClr val="000000"/>
                          </a:solidFill>
                          <a:latin typeface="Bahnschrift" panose="020B0502040204020203" pitchFamily="34" charset="0"/>
                          <a:ea typeface="Bebas Neue"/>
                          <a:cs typeface="Bebas Neue"/>
                          <a:sym typeface="Bebas Neue"/>
                        </a:rPr>
                        <a:t>HỌ TÊN</a:t>
                      </a:r>
                    </a:p>
                  </a:txBody>
                  <a:tcPr marL="91425" marR="91425" marT="91425" marB="91425" anchor="ctr">
                    <a:lnL w="9525" cap="flat" cmpd="sng">
                      <a:solidFill>
                        <a:srgbClr val="FFFFFF">
                          <a:alpha val="0"/>
                        </a:srgbClr>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FFFFFF"/>
                      </a:solidFill>
                      <a:prstDash val="solid"/>
                      <a:round/>
                      <a:headEnd type="none" w="sm" len="sm"/>
                      <a:tailEnd type="none" w="sm" len="sm"/>
                    </a:lnB>
                    <a:solidFill>
                      <a:schemeClr val="bg2"/>
                    </a:solidFill>
                  </a:tcPr>
                </a:tc>
                <a:tc>
                  <a:txBody>
                    <a:bodyPr/>
                    <a:lstStyle/>
                    <a:p>
                      <a:pPr marL="0" marR="0" lvl="0" indent="0" algn="ctr" rtl="0">
                        <a:lnSpc>
                          <a:spcPct val="100000"/>
                        </a:lnSpc>
                        <a:spcBef>
                          <a:spcPts val="0"/>
                        </a:spcBef>
                        <a:spcAft>
                          <a:spcPts val="0"/>
                        </a:spcAft>
                        <a:buClr>
                          <a:srgbClr val="000000"/>
                        </a:buClr>
                        <a:buFont typeface="Arial"/>
                        <a:buNone/>
                      </a:pPr>
                      <a:r>
                        <a:rPr lang="en" sz="2000" b="1" i="0" u="none" strike="noStrike" cap="none">
                          <a:solidFill>
                            <a:srgbClr val="000000"/>
                          </a:solidFill>
                          <a:latin typeface="Bahnschrift" panose="020B0502040204020203" pitchFamily="34" charset="0"/>
                          <a:ea typeface="Bebas Neue"/>
                          <a:cs typeface="Bebas Neue"/>
                          <a:sym typeface="Bebas Neue"/>
                        </a:rPr>
                        <a:t>MSSV</a:t>
                      </a:r>
                      <a:endParaRPr sz="2000" b="1" i="0" u="none" strike="noStrike" cap="none">
                        <a:solidFill>
                          <a:srgbClr val="000000"/>
                        </a:solidFill>
                        <a:latin typeface="Bahnschrift" panose="020B0502040204020203" pitchFamily="34" charset="0"/>
                        <a:ea typeface="Bebas Neue"/>
                        <a:cs typeface="Bebas Neue"/>
                        <a:sym typeface="Bebas Neue"/>
                      </a:endParaRPr>
                    </a:p>
                  </a:txBody>
                  <a:tcPr marL="91425" marR="91425" marT="91425" marB="91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4"/>
                    </a:solidFill>
                  </a:tcPr>
                </a:tc>
                <a:tc>
                  <a:txBody>
                    <a:bodyPr/>
                    <a:lstStyle/>
                    <a:p>
                      <a:pPr marL="0" lvl="0" indent="0" algn="ctr" rtl="0">
                        <a:spcBef>
                          <a:spcPts val="0"/>
                        </a:spcBef>
                        <a:spcAft>
                          <a:spcPts val="0"/>
                        </a:spcAft>
                        <a:buNone/>
                      </a:pPr>
                      <a:r>
                        <a:rPr lang="en-US" sz="2000" b="1">
                          <a:latin typeface="Bahnschrift" panose="020B0502040204020203" pitchFamily="34" charset="0"/>
                          <a:ea typeface="Bebas Neue"/>
                          <a:cs typeface="Bebas Neue"/>
                          <a:sym typeface="Bebas Neue"/>
                        </a:rPr>
                        <a:t>NHIỆM VỤ</a:t>
                      </a:r>
                      <a:endParaRPr sz="2000" b="1">
                        <a:latin typeface="Bahnschrift" panose="020B0502040204020203" pitchFamily="34" charset="0"/>
                        <a:ea typeface="Bebas Neue"/>
                        <a:cs typeface="Bebas Neue"/>
                        <a:sym typeface="Bebas Neue"/>
                      </a:endParaRPr>
                    </a:p>
                  </a:txBody>
                  <a:tcPr marL="91425" marR="91425" marT="91425" marB="91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lgn="ctr">
                      <a:solidFill>
                        <a:srgbClr val="FFFFFF"/>
                      </a:solidFill>
                      <a:prstDash val="solid"/>
                      <a:round/>
                      <a:headEnd type="none" w="sm" len="sm"/>
                      <a:tailEnd type="none" w="sm" len="sm"/>
                    </a:lnB>
                    <a:solidFill>
                      <a:schemeClr val="accent4"/>
                    </a:solidFill>
                  </a:tcPr>
                </a:tc>
                <a:tc>
                  <a:txBody>
                    <a:bodyPr/>
                    <a:lstStyle/>
                    <a:p>
                      <a:pPr marL="0" lvl="0" indent="0" algn="ctr" rtl="0">
                        <a:spcBef>
                          <a:spcPts val="0"/>
                        </a:spcBef>
                        <a:spcAft>
                          <a:spcPts val="0"/>
                        </a:spcAft>
                        <a:buNone/>
                      </a:pPr>
                      <a:r>
                        <a:rPr lang="en-US" sz="2000" b="1">
                          <a:latin typeface="Bahnschrift" panose="020B0502040204020203" pitchFamily="34" charset="0"/>
                          <a:ea typeface="Bebas Neue"/>
                          <a:cs typeface="Bebas Neue"/>
                          <a:sym typeface="Bebas Neue"/>
                        </a:rPr>
                        <a:t>MỨC ĐỘ HOÀN THÀNH</a:t>
                      </a:r>
                      <a:endParaRPr sz="2000" b="1">
                        <a:latin typeface="Bahnschrift" panose="020B0502040204020203" pitchFamily="34" charset="0"/>
                        <a:ea typeface="Bebas Neue"/>
                        <a:cs typeface="Bebas Neue"/>
                        <a:sym typeface="Bebas Neue"/>
                      </a:endParaRPr>
                    </a:p>
                  </a:txBody>
                  <a:tcPr marL="91425" marR="91425" marT="91425" marB="91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4"/>
                    </a:solidFill>
                  </a:tcPr>
                </a:tc>
                <a:extLst>
                  <a:ext uri="{0D108BD9-81ED-4DB2-BD59-A6C34878D82A}">
                    <a16:rowId xmlns:a16="http://schemas.microsoft.com/office/drawing/2014/main" val="10000"/>
                  </a:ext>
                </a:extLst>
              </a:tr>
              <a:tr h="1057376">
                <a:tc>
                  <a:txBody>
                    <a:bodyPr/>
                    <a:lstStyle/>
                    <a:p>
                      <a:pPr marL="0" lvl="0" indent="0" algn="ctr" rtl="0">
                        <a:spcBef>
                          <a:spcPts val="0"/>
                        </a:spcBef>
                        <a:spcAft>
                          <a:spcPts val="0"/>
                        </a:spcAft>
                        <a:buNone/>
                      </a:pPr>
                      <a:r>
                        <a:rPr lang="en-US" sz="2000" err="1">
                          <a:latin typeface="Bahnschrift" panose="020B0502040204020203" pitchFamily="34" charset="0"/>
                          <a:ea typeface="Bebas Neue"/>
                          <a:cs typeface="Bebas Neue"/>
                          <a:sym typeface="Bebas Neue"/>
                        </a:rPr>
                        <a:t>Phạm</a:t>
                      </a:r>
                      <a:r>
                        <a:rPr lang="en-US" sz="2000">
                          <a:latin typeface="Bahnschrift" panose="020B0502040204020203" pitchFamily="34" charset="0"/>
                          <a:ea typeface="Bebas Neue"/>
                          <a:cs typeface="Bebas Neue"/>
                          <a:sym typeface="Bebas Neue"/>
                        </a:rPr>
                        <a:t> </a:t>
                      </a:r>
                      <a:r>
                        <a:rPr lang="en-US" sz="2000" err="1">
                          <a:latin typeface="Bahnschrift" panose="020B0502040204020203" pitchFamily="34" charset="0"/>
                          <a:ea typeface="Bebas Neue"/>
                          <a:cs typeface="Bebas Neue"/>
                          <a:sym typeface="Bebas Neue"/>
                        </a:rPr>
                        <a:t>Đức</a:t>
                      </a:r>
                      <a:r>
                        <a:rPr lang="en-US" sz="2000">
                          <a:latin typeface="Bahnschrift" panose="020B0502040204020203" pitchFamily="34" charset="0"/>
                          <a:ea typeface="Bebas Neue"/>
                          <a:cs typeface="Bebas Neue"/>
                          <a:sym typeface="Bebas Neue"/>
                        </a:rPr>
                        <a:t> </a:t>
                      </a:r>
                      <a:r>
                        <a:rPr lang="en-US" sz="2000" err="1">
                          <a:latin typeface="Bahnschrift" panose="020B0502040204020203" pitchFamily="34" charset="0"/>
                          <a:ea typeface="Bebas Neue"/>
                          <a:cs typeface="Bebas Neue"/>
                          <a:sym typeface="Bebas Neue"/>
                        </a:rPr>
                        <a:t>Tài</a:t>
                      </a:r>
                      <a:endParaRPr sz="2000">
                        <a:latin typeface="Bahnschrift" panose="020B0502040204020203" pitchFamily="34" charset="0"/>
                        <a:ea typeface="Bebas Neue"/>
                        <a:cs typeface="Bebas Neue"/>
                        <a:sym typeface="Bebas Neue"/>
                      </a:endParaRPr>
                    </a:p>
                  </a:txBody>
                  <a:tcPr marL="91425" marR="91425" marT="91425" marB="91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sz="1600">
                          <a:solidFill>
                            <a:schemeClr val="dk2"/>
                          </a:solidFill>
                          <a:latin typeface="Bahnschrift" panose="020B0502040204020203" pitchFamily="34" charset="0"/>
                          <a:ea typeface="Roboto"/>
                          <a:cs typeface="Roboto"/>
                          <a:sym typeface="Roboto"/>
                        </a:rPr>
                        <a:t>44.01.104.186</a:t>
                      </a:r>
                      <a:endParaRPr sz="1600">
                        <a:solidFill>
                          <a:schemeClr val="dk2"/>
                        </a:solidFill>
                        <a:latin typeface="Bahnschrift" panose="020B0502040204020203" pitchFamily="34" charset="0"/>
                        <a:ea typeface="Roboto"/>
                        <a:cs typeface="Roboto"/>
                        <a:sym typeface="Roboto"/>
                      </a:endParaRPr>
                    </a:p>
                  </a:txBody>
                  <a:tcPr marL="91425" marR="91425" marT="91425" marB="91425" anchor="ctr">
                    <a:lnL w="9525" cap="flat" cmpd="sng">
                      <a:solidFill>
                        <a:srgbClr val="FFFFFF"/>
                      </a:solidFill>
                      <a:prstDash val="solid"/>
                      <a:round/>
                      <a:headEnd type="none" w="sm" len="sm"/>
                      <a:tailEnd type="none" w="sm" len="sm"/>
                    </a:lnL>
                    <a:lnR w="9525" cap="flat" cmpd="sng" algn="ctr">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Font typeface="Arial"/>
                        <a:buNone/>
                      </a:pPr>
                      <a:r>
                        <a:rPr lang="vi-VN" sz="1600" b="0" i="0" u="none" strike="noStrike" cap="none">
                          <a:solidFill>
                            <a:schemeClr val="dk2"/>
                          </a:solidFill>
                          <a:latin typeface="Bahnschrift" panose="020B0502040204020203" pitchFamily="34" charset="0"/>
                          <a:ea typeface="Roboto"/>
                          <a:cs typeface="Times New Roman" panose="02020603050405020304" pitchFamily="18" charset="0"/>
                          <a:sym typeface="Arial"/>
                        </a:rPr>
                        <a:t>Nghiên cứu + Khảo sát + Viết báo cáo PowerPoint, vẽ mô hình Use Case  </a:t>
                      </a:r>
                      <a:endParaRPr lang="en-US" sz="1600" b="0" i="0" u="none" strike="noStrike" cap="none">
                        <a:solidFill>
                          <a:schemeClr val="dk2"/>
                        </a:solidFill>
                        <a:latin typeface="Bahnschrift" panose="020B0502040204020203" pitchFamily="34" charset="0"/>
                        <a:ea typeface="Roboto"/>
                        <a:cs typeface="Times New Roman" panose="02020603050405020304" pitchFamily="18" charset="0"/>
                        <a:sym typeface="Arial"/>
                      </a:endParaRPr>
                    </a:p>
                  </a:txBody>
                  <a:tcPr marL="68580" marR="68580" marT="0" marB="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lgn="ctr">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r>
                        <a:rPr lang="vi-VN" sz="1600">
                          <a:solidFill>
                            <a:schemeClr val="dk2"/>
                          </a:solidFill>
                          <a:latin typeface="Bahnschrift" panose="020B0502040204020203" pitchFamily="34" charset="0"/>
                          <a:ea typeface="Roboto"/>
                          <a:cs typeface="Roboto"/>
                          <a:sym typeface="Roboto"/>
                        </a:rPr>
                        <a:t>99</a:t>
                      </a:r>
                      <a:r>
                        <a:rPr lang="en-US" sz="1600">
                          <a:solidFill>
                            <a:schemeClr val="dk2"/>
                          </a:solidFill>
                          <a:latin typeface="Bahnschrift" panose="020B0502040204020203" pitchFamily="34" charset="0"/>
                          <a:ea typeface="Roboto"/>
                          <a:cs typeface="Roboto"/>
                          <a:sym typeface="Roboto"/>
                        </a:rPr>
                        <a:t>%</a:t>
                      </a:r>
                      <a:endParaRPr sz="1600">
                        <a:solidFill>
                          <a:schemeClr val="dk2"/>
                        </a:solidFill>
                        <a:latin typeface="Bahnschrift" panose="020B0502040204020203" pitchFamily="34" charset="0"/>
                        <a:ea typeface="Roboto"/>
                        <a:cs typeface="Roboto"/>
                        <a:sym typeface="Roboto"/>
                      </a:endParaRPr>
                    </a:p>
                  </a:txBody>
                  <a:tcPr marL="91425" marR="91425" marT="91425" marB="91425" anchor="ctr">
                    <a:lnL w="9525" cap="flat" cmpd="sng" algn="ctr">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extLst>
                  <a:ext uri="{0D108BD9-81ED-4DB2-BD59-A6C34878D82A}">
                    <a16:rowId xmlns:a16="http://schemas.microsoft.com/office/drawing/2014/main" val="10001"/>
                  </a:ext>
                </a:extLst>
              </a:tr>
              <a:tr h="1057376">
                <a:tc>
                  <a:txBody>
                    <a:bodyPr/>
                    <a:lstStyle/>
                    <a:p>
                      <a:pPr marL="0" lvl="0" indent="0" algn="ctr" rtl="0">
                        <a:spcBef>
                          <a:spcPts val="0"/>
                        </a:spcBef>
                        <a:spcAft>
                          <a:spcPts val="0"/>
                        </a:spcAft>
                        <a:buNone/>
                      </a:pPr>
                      <a:r>
                        <a:rPr lang="en" sz="2000">
                          <a:latin typeface="Bahnschrift" panose="020B0502040204020203" pitchFamily="34" charset="0"/>
                          <a:ea typeface="Bebas Neue"/>
                          <a:cs typeface="Bebas Neue"/>
                          <a:sym typeface="Bebas Neue"/>
                        </a:rPr>
                        <a:t>Nguyễn Văn Hiếu</a:t>
                      </a:r>
                      <a:endParaRPr sz="2000">
                        <a:latin typeface="Bahnschrift" panose="020B0502040204020203" pitchFamily="34" charset="0"/>
                        <a:ea typeface="Bebas Neue"/>
                        <a:cs typeface="Bebas Neue"/>
                        <a:sym typeface="Bebas Neue"/>
                      </a:endParaRPr>
                    </a:p>
                  </a:txBody>
                  <a:tcPr marL="91425" marR="91425" marT="91425" marB="91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sz="1600">
                          <a:solidFill>
                            <a:schemeClr val="dk2"/>
                          </a:solidFill>
                          <a:latin typeface="Bahnschrift" panose="020B0502040204020203" pitchFamily="34" charset="0"/>
                          <a:ea typeface="Roboto"/>
                          <a:cs typeface="Roboto"/>
                          <a:sym typeface="Roboto"/>
                        </a:rPr>
                        <a:t>46.01.104.054</a:t>
                      </a:r>
                      <a:endParaRPr sz="1600">
                        <a:solidFill>
                          <a:schemeClr val="dk2"/>
                        </a:solidFill>
                        <a:latin typeface="Bahnschrift" panose="020B0502040204020203" pitchFamily="34" charset="0"/>
                        <a:ea typeface="Roboto"/>
                        <a:cs typeface="Roboto"/>
                        <a:sym typeface="Roboto"/>
                      </a:endParaRPr>
                    </a:p>
                  </a:txBody>
                  <a:tcPr marL="91425" marR="91425" marT="91425" marB="91425" anchor="ctr">
                    <a:lnL w="9525" cap="flat" cmpd="sng">
                      <a:solidFill>
                        <a:srgbClr val="FFFFFF"/>
                      </a:solidFill>
                      <a:prstDash val="solid"/>
                      <a:round/>
                      <a:headEnd type="none" w="sm" len="sm"/>
                      <a:tailEnd type="none" w="sm" len="sm"/>
                    </a:lnL>
                    <a:lnR w="9525" cap="flat" cmpd="sng" algn="ctr">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Font typeface="Arial"/>
                        <a:buNone/>
                      </a:pPr>
                      <a:r>
                        <a:rPr lang="en-US" sz="1600" b="0" i="0" u="none" strike="noStrike" cap="none">
                          <a:solidFill>
                            <a:schemeClr val="dk2"/>
                          </a:solidFill>
                          <a:latin typeface="Bahnschrift" panose="020B0502040204020203" pitchFamily="34" charset="0"/>
                          <a:ea typeface="Roboto"/>
                          <a:cs typeface="Times New Roman" panose="02020603050405020304" pitchFamily="18" charset="0"/>
                          <a:sym typeface="Arial"/>
                        </a:rPr>
                        <a:t>Nghiên</a:t>
                      </a:r>
                      <a:r>
                        <a:rPr lang="vi-VN" sz="1600" b="0" i="0" u="none" strike="noStrike" cap="none">
                          <a:solidFill>
                            <a:schemeClr val="dk2"/>
                          </a:solidFill>
                          <a:latin typeface="Bahnschrift" panose="020B0502040204020203" pitchFamily="34" charset="0"/>
                          <a:ea typeface="Roboto"/>
                          <a:cs typeface="Times New Roman" panose="02020603050405020304" pitchFamily="18" charset="0"/>
                          <a:sym typeface="Arial"/>
                        </a:rPr>
                        <a:t> cứu + Viết báo cáo Word, quay video thuyết trình, thiết kế giao diện, vẽ mô hình</a:t>
                      </a:r>
                      <a:endParaRPr lang="en-US" sz="1600" b="0" i="0" u="none" strike="noStrike" cap="none">
                        <a:solidFill>
                          <a:schemeClr val="dk2"/>
                        </a:solidFill>
                        <a:latin typeface="Bahnschrift" panose="020B0502040204020203" pitchFamily="34" charset="0"/>
                        <a:ea typeface="Roboto"/>
                        <a:cs typeface="Times New Roman" panose="02020603050405020304" pitchFamily="18" charset="0"/>
                        <a:sym typeface="Arial"/>
                      </a:endParaRPr>
                    </a:p>
                  </a:txBody>
                  <a:tcPr marL="68580" marR="68580" marT="0" marB="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lgn="ctr">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r>
                        <a:rPr lang="vi-VN" sz="1600">
                          <a:solidFill>
                            <a:schemeClr val="dk2"/>
                          </a:solidFill>
                          <a:latin typeface="Bahnschrift" panose="020B0502040204020203" pitchFamily="34" charset="0"/>
                          <a:ea typeface="Roboto"/>
                          <a:cs typeface="Roboto"/>
                          <a:sym typeface="Roboto"/>
                        </a:rPr>
                        <a:t>99</a:t>
                      </a:r>
                      <a:r>
                        <a:rPr lang="en" sz="1600">
                          <a:solidFill>
                            <a:schemeClr val="dk2"/>
                          </a:solidFill>
                          <a:latin typeface="Bahnschrift" panose="020B0502040204020203" pitchFamily="34" charset="0"/>
                          <a:ea typeface="Roboto"/>
                          <a:cs typeface="Roboto"/>
                          <a:sym typeface="Roboto"/>
                        </a:rPr>
                        <a:t>%</a:t>
                      </a:r>
                      <a:endParaRPr sz="1600">
                        <a:solidFill>
                          <a:schemeClr val="dk2"/>
                        </a:solidFill>
                        <a:latin typeface="Bahnschrift" panose="020B0502040204020203" pitchFamily="34" charset="0"/>
                        <a:ea typeface="Roboto"/>
                        <a:cs typeface="Roboto"/>
                        <a:sym typeface="Roboto"/>
                      </a:endParaRPr>
                    </a:p>
                  </a:txBody>
                  <a:tcPr marL="91425" marR="91425" marT="91425" marB="91425" anchor="ctr">
                    <a:lnL w="9525" cap="flat" cmpd="sng" algn="ctr">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134"/>
        <p:cNvGrpSpPr/>
        <p:nvPr/>
      </p:nvGrpSpPr>
      <p:grpSpPr>
        <a:xfrm>
          <a:off x="0" y="0"/>
          <a:ext cx="0" cy="0"/>
          <a:chOff x="0" y="0"/>
          <a:chExt cx="0" cy="0"/>
        </a:xfrm>
      </p:grpSpPr>
      <p:sp>
        <p:nvSpPr>
          <p:cNvPr id="2135" name="Google Shape;2135;p34"/>
          <p:cNvSpPr txBox="1">
            <a:spLocks noGrp="1"/>
          </p:cNvSpPr>
          <p:nvPr>
            <p:ph type="title"/>
          </p:nvPr>
        </p:nvSpPr>
        <p:spPr>
          <a:xfrm>
            <a:off x="1" y="270956"/>
            <a:ext cx="9143999" cy="4884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sz="3200" b="1">
                <a:latin typeface="Congenial Black" panose="02000503040000020004" pitchFamily="2" charset="0"/>
              </a:rPr>
              <a:t>XÂY DỰNG MÔ HÌNH QUAN HỆ THỰC THỂ</a:t>
            </a:r>
            <a:endParaRPr sz="3200" b="1">
              <a:latin typeface="Congenial Black" panose="02000503040000020004" pitchFamily="2" charset="0"/>
            </a:endParaRPr>
          </a:p>
        </p:txBody>
      </p:sp>
      <p:pic>
        <p:nvPicPr>
          <p:cNvPr id="4" name="Picture 3" descr="Diagram&#10;&#10;Description automatically generated">
            <a:extLst>
              <a:ext uri="{FF2B5EF4-FFF2-40B4-BE49-F238E27FC236}">
                <a16:creationId xmlns:a16="http://schemas.microsoft.com/office/drawing/2014/main" id="{559DD272-7342-8E3B-BEB4-FB4B08E7C02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6076" y="950275"/>
            <a:ext cx="7211848" cy="4188463"/>
          </a:xfrm>
          <a:prstGeom prst="rect">
            <a:avLst/>
          </a:prstGeom>
        </p:spPr>
      </p:pic>
    </p:spTree>
    <p:extLst>
      <p:ext uri="{BB962C8B-B14F-4D97-AF65-F5344CB8AC3E}">
        <p14:creationId xmlns:p14="http://schemas.microsoft.com/office/powerpoint/2010/main" val="40677421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134"/>
        <p:cNvGrpSpPr/>
        <p:nvPr/>
      </p:nvGrpSpPr>
      <p:grpSpPr>
        <a:xfrm>
          <a:off x="0" y="0"/>
          <a:ext cx="0" cy="0"/>
          <a:chOff x="0" y="0"/>
          <a:chExt cx="0" cy="0"/>
        </a:xfrm>
      </p:grpSpPr>
      <p:sp>
        <p:nvSpPr>
          <p:cNvPr id="2135" name="Google Shape;2135;p34"/>
          <p:cNvSpPr txBox="1">
            <a:spLocks noGrp="1"/>
          </p:cNvSpPr>
          <p:nvPr>
            <p:ph type="title"/>
          </p:nvPr>
        </p:nvSpPr>
        <p:spPr>
          <a:xfrm>
            <a:off x="0" y="176202"/>
            <a:ext cx="9143999" cy="4884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sz="3200" b="1">
                <a:latin typeface="Congenial Black" panose="02000503040000020004" pitchFamily="2" charset="0"/>
              </a:rPr>
              <a:t>XÂY DỰNG MÔ HÌNH THỰC THỂ KẾT HỢP (CDM)</a:t>
            </a:r>
            <a:endParaRPr sz="3200" b="1">
              <a:latin typeface="Congenial Black" panose="02000503040000020004" pitchFamily="2" charset="0"/>
            </a:endParaRPr>
          </a:p>
        </p:txBody>
      </p:sp>
      <p:pic>
        <p:nvPicPr>
          <p:cNvPr id="5" name="Picture 4" descr="Diagram&#10;&#10;Description automatically generated">
            <a:extLst>
              <a:ext uri="{FF2B5EF4-FFF2-40B4-BE49-F238E27FC236}">
                <a16:creationId xmlns:a16="http://schemas.microsoft.com/office/drawing/2014/main" id="{64157E86-B0D6-FE52-E513-F69D6E4233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838" y="865569"/>
            <a:ext cx="8380324" cy="4174385"/>
          </a:xfrm>
          <a:prstGeom prst="rect">
            <a:avLst/>
          </a:prstGeom>
        </p:spPr>
      </p:pic>
    </p:spTree>
    <p:extLst>
      <p:ext uri="{BB962C8B-B14F-4D97-AF65-F5344CB8AC3E}">
        <p14:creationId xmlns:p14="http://schemas.microsoft.com/office/powerpoint/2010/main" val="38113594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134"/>
        <p:cNvGrpSpPr/>
        <p:nvPr/>
      </p:nvGrpSpPr>
      <p:grpSpPr>
        <a:xfrm>
          <a:off x="0" y="0"/>
          <a:ext cx="0" cy="0"/>
          <a:chOff x="0" y="0"/>
          <a:chExt cx="0" cy="0"/>
        </a:xfrm>
      </p:grpSpPr>
      <p:sp>
        <p:nvSpPr>
          <p:cNvPr id="2135" name="Google Shape;2135;p34"/>
          <p:cNvSpPr txBox="1">
            <a:spLocks noGrp="1"/>
          </p:cNvSpPr>
          <p:nvPr>
            <p:ph type="title"/>
          </p:nvPr>
        </p:nvSpPr>
        <p:spPr>
          <a:xfrm>
            <a:off x="1" y="220714"/>
            <a:ext cx="9143999" cy="4884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sz="3200" b="1">
                <a:latin typeface="Congenial Black" panose="02000503040000020004" pitchFamily="2" charset="0"/>
              </a:rPr>
              <a:t>MÔ HÌNH VẬT LÝ (PDM)</a:t>
            </a:r>
            <a:endParaRPr sz="3200" b="1">
              <a:latin typeface="Congenial Black" panose="02000503040000020004" pitchFamily="2" charset="0"/>
            </a:endParaRPr>
          </a:p>
        </p:txBody>
      </p:sp>
      <p:pic>
        <p:nvPicPr>
          <p:cNvPr id="4" name="Picture 3" descr="Diagram&#10;&#10;Description automatically generated">
            <a:extLst>
              <a:ext uri="{FF2B5EF4-FFF2-40B4-BE49-F238E27FC236}">
                <a16:creationId xmlns:a16="http://schemas.microsoft.com/office/drawing/2014/main" id="{45A50937-80AF-5BC3-70C5-941E70FF38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7103" y="869888"/>
            <a:ext cx="8269794" cy="4154288"/>
          </a:xfrm>
          <a:prstGeom prst="rect">
            <a:avLst/>
          </a:prstGeom>
        </p:spPr>
      </p:pic>
    </p:spTree>
    <p:extLst>
      <p:ext uri="{BB962C8B-B14F-4D97-AF65-F5344CB8AC3E}">
        <p14:creationId xmlns:p14="http://schemas.microsoft.com/office/powerpoint/2010/main" val="11832203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639"/>
        <p:cNvGrpSpPr/>
        <p:nvPr/>
      </p:nvGrpSpPr>
      <p:grpSpPr>
        <a:xfrm>
          <a:off x="0" y="0"/>
          <a:ext cx="0" cy="0"/>
          <a:chOff x="0" y="0"/>
          <a:chExt cx="0" cy="0"/>
        </a:xfrm>
      </p:grpSpPr>
      <p:sp>
        <p:nvSpPr>
          <p:cNvPr id="2642" name="Google Shape;2642;p48"/>
          <p:cNvSpPr/>
          <p:nvPr/>
        </p:nvSpPr>
        <p:spPr>
          <a:xfrm>
            <a:off x="4808099" y="1599518"/>
            <a:ext cx="1261939" cy="2516377"/>
          </a:xfrm>
          <a:custGeom>
            <a:avLst/>
            <a:gdLst/>
            <a:ahLst/>
            <a:cxnLst/>
            <a:rect l="l" t="t" r="r" b="b"/>
            <a:pathLst>
              <a:path w="103480" h="206345" extrusionOk="0">
                <a:moveTo>
                  <a:pt x="61741" y="8558"/>
                </a:moveTo>
                <a:cubicBezTo>
                  <a:pt x="62649" y="8558"/>
                  <a:pt x="62637" y="9975"/>
                  <a:pt x="61704" y="9975"/>
                </a:cubicBezTo>
                <a:cubicBezTo>
                  <a:pt x="61677" y="9975"/>
                  <a:pt x="61650" y="9973"/>
                  <a:pt x="61623" y="9971"/>
                </a:cubicBezTo>
                <a:lnTo>
                  <a:pt x="40979" y="9971"/>
                </a:lnTo>
                <a:cubicBezTo>
                  <a:pt x="40952" y="9973"/>
                  <a:pt x="40925" y="9975"/>
                  <a:pt x="40898" y="9975"/>
                </a:cubicBezTo>
                <a:cubicBezTo>
                  <a:pt x="39965" y="9975"/>
                  <a:pt x="39952" y="8558"/>
                  <a:pt x="40861" y="8558"/>
                </a:cubicBezTo>
                <a:cubicBezTo>
                  <a:pt x="40899" y="8558"/>
                  <a:pt x="40938" y="8561"/>
                  <a:pt x="40979" y="8566"/>
                </a:cubicBezTo>
                <a:lnTo>
                  <a:pt x="61623" y="8566"/>
                </a:lnTo>
                <a:cubicBezTo>
                  <a:pt x="61664" y="8561"/>
                  <a:pt x="61703" y="8558"/>
                  <a:pt x="61741" y="8558"/>
                </a:cubicBezTo>
                <a:close/>
                <a:moveTo>
                  <a:pt x="100713" y="16164"/>
                </a:moveTo>
                <a:lnTo>
                  <a:pt x="100713" y="189567"/>
                </a:lnTo>
                <a:lnTo>
                  <a:pt x="2987" y="189567"/>
                </a:lnTo>
                <a:lnTo>
                  <a:pt x="2987" y="16164"/>
                </a:lnTo>
                <a:close/>
                <a:moveTo>
                  <a:pt x="22357" y="196638"/>
                </a:moveTo>
                <a:lnTo>
                  <a:pt x="22313" y="197165"/>
                </a:lnTo>
                <a:lnTo>
                  <a:pt x="18448" y="197165"/>
                </a:lnTo>
                <a:lnTo>
                  <a:pt x="18448" y="196638"/>
                </a:lnTo>
                <a:close/>
                <a:moveTo>
                  <a:pt x="53277" y="196726"/>
                </a:moveTo>
                <a:cubicBezTo>
                  <a:pt x="53365" y="196726"/>
                  <a:pt x="53453" y="196814"/>
                  <a:pt x="53453" y="196945"/>
                </a:cubicBezTo>
                <a:lnTo>
                  <a:pt x="53453" y="199976"/>
                </a:lnTo>
                <a:cubicBezTo>
                  <a:pt x="53453" y="200064"/>
                  <a:pt x="53365" y="200152"/>
                  <a:pt x="53234" y="200152"/>
                </a:cubicBezTo>
                <a:lnTo>
                  <a:pt x="50203" y="200152"/>
                </a:lnTo>
                <a:cubicBezTo>
                  <a:pt x="50071" y="200152"/>
                  <a:pt x="49983" y="200064"/>
                  <a:pt x="49983" y="199976"/>
                </a:cubicBezTo>
                <a:lnTo>
                  <a:pt x="49983" y="196945"/>
                </a:lnTo>
                <a:cubicBezTo>
                  <a:pt x="49983" y="196814"/>
                  <a:pt x="50071" y="196726"/>
                  <a:pt x="50203" y="196726"/>
                </a:cubicBezTo>
                <a:close/>
                <a:moveTo>
                  <a:pt x="80706" y="196517"/>
                </a:moveTo>
                <a:cubicBezTo>
                  <a:pt x="80761" y="196517"/>
                  <a:pt x="80816" y="196528"/>
                  <a:pt x="80860" y="196550"/>
                </a:cubicBezTo>
                <a:cubicBezTo>
                  <a:pt x="80948" y="196638"/>
                  <a:pt x="80948" y="196770"/>
                  <a:pt x="80860" y="196858"/>
                </a:cubicBezTo>
                <a:lnTo>
                  <a:pt x="79455" y="198263"/>
                </a:lnTo>
                <a:cubicBezTo>
                  <a:pt x="79367" y="198351"/>
                  <a:pt x="79323" y="198439"/>
                  <a:pt x="79323" y="198527"/>
                </a:cubicBezTo>
                <a:cubicBezTo>
                  <a:pt x="79323" y="198614"/>
                  <a:pt x="79367" y="198702"/>
                  <a:pt x="79455" y="198790"/>
                </a:cubicBezTo>
                <a:lnTo>
                  <a:pt x="80860" y="200196"/>
                </a:lnTo>
                <a:cubicBezTo>
                  <a:pt x="80948" y="200284"/>
                  <a:pt x="80948" y="200415"/>
                  <a:pt x="80860" y="200503"/>
                </a:cubicBezTo>
                <a:cubicBezTo>
                  <a:pt x="80816" y="200547"/>
                  <a:pt x="80761" y="200569"/>
                  <a:pt x="80706" y="200569"/>
                </a:cubicBezTo>
                <a:cubicBezTo>
                  <a:pt x="80652" y="200569"/>
                  <a:pt x="80597" y="200547"/>
                  <a:pt x="80553" y="200503"/>
                </a:cubicBezTo>
                <a:lnTo>
                  <a:pt x="79147" y="199098"/>
                </a:lnTo>
                <a:cubicBezTo>
                  <a:pt x="79015" y="198922"/>
                  <a:pt x="78928" y="198746"/>
                  <a:pt x="78928" y="198527"/>
                </a:cubicBezTo>
                <a:cubicBezTo>
                  <a:pt x="78928" y="198307"/>
                  <a:pt x="79015" y="198131"/>
                  <a:pt x="79147" y="198000"/>
                </a:cubicBezTo>
                <a:lnTo>
                  <a:pt x="80553" y="196550"/>
                </a:lnTo>
                <a:cubicBezTo>
                  <a:pt x="80597" y="196528"/>
                  <a:pt x="80652" y="196517"/>
                  <a:pt x="80706" y="196517"/>
                </a:cubicBezTo>
                <a:close/>
                <a:moveTo>
                  <a:pt x="15461" y="1"/>
                </a:moveTo>
                <a:cubicBezTo>
                  <a:pt x="6940" y="1"/>
                  <a:pt x="1" y="6941"/>
                  <a:pt x="1" y="15461"/>
                </a:cubicBezTo>
                <a:lnTo>
                  <a:pt x="1" y="190884"/>
                </a:lnTo>
                <a:cubicBezTo>
                  <a:pt x="1" y="199405"/>
                  <a:pt x="6940" y="206345"/>
                  <a:pt x="15461" y="206345"/>
                </a:cubicBezTo>
                <a:lnTo>
                  <a:pt x="88019" y="206345"/>
                </a:lnTo>
                <a:cubicBezTo>
                  <a:pt x="96540" y="206345"/>
                  <a:pt x="103480" y="199405"/>
                  <a:pt x="103480" y="190884"/>
                </a:cubicBezTo>
                <a:lnTo>
                  <a:pt x="103480" y="15461"/>
                </a:lnTo>
                <a:cubicBezTo>
                  <a:pt x="103480" y="6941"/>
                  <a:pt x="96540" y="1"/>
                  <a:pt x="88019" y="1"/>
                </a:cubicBezTo>
                <a:close/>
              </a:path>
            </a:pathLst>
          </a:cu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nvGrpSpPr>
          <p:cNvPr id="2644" name="Google Shape;2644;p48"/>
          <p:cNvGrpSpPr/>
          <p:nvPr/>
        </p:nvGrpSpPr>
        <p:grpSpPr>
          <a:xfrm flipH="1">
            <a:off x="6252727" y="1370511"/>
            <a:ext cx="1975124" cy="2715951"/>
            <a:chOff x="1835466" y="929768"/>
            <a:chExt cx="2388300" cy="3284100"/>
          </a:xfrm>
        </p:grpSpPr>
        <p:sp>
          <p:nvSpPr>
            <p:cNvPr id="2645" name="Google Shape;2645;p48"/>
            <p:cNvSpPr/>
            <p:nvPr/>
          </p:nvSpPr>
          <p:spPr>
            <a:xfrm>
              <a:off x="1835466" y="929768"/>
              <a:ext cx="2388300" cy="3284100"/>
            </a:xfrm>
            <a:prstGeom prst="roundRect">
              <a:avLst>
                <a:gd name="adj" fmla="val 4846"/>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646" name="Google Shape;2646;p48"/>
            <p:cNvSpPr/>
            <p:nvPr/>
          </p:nvSpPr>
          <p:spPr>
            <a:xfrm>
              <a:off x="2010540" y="1124747"/>
              <a:ext cx="2038200" cy="2909100"/>
            </a:xfrm>
            <a:prstGeom prst="rect">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48"/>
            <p:cNvSpPr/>
            <p:nvPr/>
          </p:nvSpPr>
          <p:spPr>
            <a:xfrm>
              <a:off x="2947422" y="4067543"/>
              <a:ext cx="164400" cy="97500"/>
            </a:xfrm>
            <a:prstGeom prst="roundRect">
              <a:avLst>
                <a:gd name="adj" fmla="val 50000"/>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648" name="Google Shape;2648;p48"/>
          <p:cNvPicPr preferRelativeResize="0"/>
          <p:nvPr/>
        </p:nvPicPr>
        <p:blipFill rotWithShape="1">
          <a:blip r:embed="rId3">
            <a:alphaModFix/>
          </a:blip>
          <a:srcRect l="56912" r="3564"/>
          <a:stretch/>
        </p:blipFill>
        <p:spPr>
          <a:xfrm>
            <a:off x="6391668" y="1530878"/>
            <a:ext cx="1688006" cy="2402480"/>
          </a:xfrm>
          <a:prstGeom prst="rect">
            <a:avLst/>
          </a:prstGeom>
          <a:noFill/>
          <a:ln w="19050" cap="flat" cmpd="sng">
            <a:solidFill>
              <a:schemeClr val="accent2"/>
            </a:solidFill>
            <a:prstDash val="solid"/>
            <a:round/>
            <a:headEnd type="none" w="sm" len="sm"/>
            <a:tailEnd type="none" w="sm" len="sm"/>
          </a:ln>
        </p:spPr>
      </p:pic>
      <p:sp>
        <p:nvSpPr>
          <p:cNvPr id="13" name="Google Shape;2431;p43">
            <a:extLst>
              <a:ext uri="{FF2B5EF4-FFF2-40B4-BE49-F238E27FC236}">
                <a16:creationId xmlns:a16="http://schemas.microsoft.com/office/drawing/2014/main" id="{94B3415F-8F41-4772-7800-CCEA8A9C6615}"/>
              </a:ext>
            </a:extLst>
          </p:cNvPr>
          <p:cNvSpPr txBox="1">
            <a:spLocks noGrp="1"/>
          </p:cNvSpPr>
          <p:nvPr>
            <p:ph type="title"/>
          </p:nvPr>
        </p:nvSpPr>
        <p:spPr>
          <a:xfrm>
            <a:off x="198348" y="558024"/>
            <a:ext cx="4663049" cy="72195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US" sz="3600" b="1">
                <a:effectLst>
                  <a:outerShdw blurRad="38100" dist="38100" dir="2700000" algn="tl">
                    <a:srgbClr val="000000">
                      <a:alpha val="43137"/>
                    </a:srgbClr>
                  </a:outerShdw>
                </a:effectLst>
                <a:latin typeface="Congenial Black" panose="02000503040000020004" pitchFamily="2" charset="0"/>
              </a:rPr>
              <a:t>4.THIẾT KẾ GIAO DIỆN</a:t>
            </a:r>
            <a:endParaRPr sz="3600" b="1">
              <a:effectLst>
                <a:outerShdw blurRad="38100" dist="38100" dir="2700000" algn="tl">
                  <a:srgbClr val="000000">
                    <a:alpha val="43137"/>
                  </a:srgbClr>
                </a:outerShdw>
              </a:effectLst>
              <a:latin typeface="Congenial Black" panose="02000503040000020004" pitchFamily="2" charset="0"/>
            </a:endParaRPr>
          </a:p>
        </p:txBody>
      </p:sp>
      <p:pic>
        <p:nvPicPr>
          <p:cNvPr id="1026" name="Picture 2" descr="Icon Design | Adobe Illustrator">
            <a:extLst>
              <a:ext uri="{FF2B5EF4-FFF2-40B4-BE49-F238E27FC236}">
                <a16:creationId xmlns:a16="http://schemas.microsoft.com/office/drawing/2014/main" id="{D528D6B8-6268-5BA5-3102-BCB887E88BB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5196" y="1728166"/>
            <a:ext cx="3176379" cy="1918087"/>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Google Shape;2327;p39">
            <a:extLst>
              <a:ext uri="{FF2B5EF4-FFF2-40B4-BE49-F238E27FC236}">
                <a16:creationId xmlns:a16="http://schemas.microsoft.com/office/drawing/2014/main" id="{CBCFC91E-F4EE-C1A4-6193-F5B7254B2449}"/>
              </a:ext>
            </a:extLst>
          </p:cNvPr>
          <p:cNvGrpSpPr/>
          <p:nvPr/>
        </p:nvGrpSpPr>
        <p:grpSpPr>
          <a:xfrm>
            <a:off x="926474" y="1599518"/>
            <a:ext cx="3409428" cy="2596715"/>
            <a:chOff x="720010" y="1419647"/>
            <a:chExt cx="4021500" cy="3062887"/>
          </a:xfrm>
        </p:grpSpPr>
        <p:sp>
          <p:nvSpPr>
            <p:cNvPr id="17" name="Google Shape;2328;p39">
              <a:extLst>
                <a:ext uri="{FF2B5EF4-FFF2-40B4-BE49-F238E27FC236}">
                  <a16:creationId xmlns:a16="http://schemas.microsoft.com/office/drawing/2014/main" id="{A25343DD-0D46-26F0-309D-86292E13E3F1}"/>
                </a:ext>
              </a:extLst>
            </p:cNvPr>
            <p:cNvSpPr/>
            <p:nvPr/>
          </p:nvSpPr>
          <p:spPr>
            <a:xfrm>
              <a:off x="720010" y="1419647"/>
              <a:ext cx="4021500" cy="2544300"/>
            </a:xfrm>
            <a:prstGeom prst="roundRect">
              <a:avLst>
                <a:gd name="adj" fmla="val 3857"/>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329;p39">
              <a:extLst>
                <a:ext uri="{FF2B5EF4-FFF2-40B4-BE49-F238E27FC236}">
                  <a16:creationId xmlns:a16="http://schemas.microsoft.com/office/drawing/2014/main" id="{FB6C0815-3C18-2D6F-3D9F-BE5F74966C85}"/>
                </a:ext>
              </a:extLst>
            </p:cNvPr>
            <p:cNvSpPr/>
            <p:nvPr/>
          </p:nvSpPr>
          <p:spPr>
            <a:xfrm>
              <a:off x="747353" y="1447364"/>
              <a:ext cx="3966900" cy="2488800"/>
            </a:xfrm>
            <a:prstGeom prst="roundRect">
              <a:avLst>
                <a:gd name="adj" fmla="val 3282"/>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330;p39">
              <a:extLst>
                <a:ext uri="{FF2B5EF4-FFF2-40B4-BE49-F238E27FC236}">
                  <a16:creationId xmlns:a16="http://schemas.microsoft.com/office/drawing/2014/main" id="{EAAF82BF-C84C-612E-AE56-9CFB5FDA4505}"/>
                </a:ext>
              </a:extLst>
            </p:cNvPr>
            <p:cNvSpPr/>
            <p:nvPr/>
          </p:nvSpPr>
          <p:spPr>
            <a:xfrm>
              <a:off x="858158" y="1548119"/>
              <a:ext cx="3748500" cy="2285700"/>
            </a:xfrm>
            <a:prstGeom prst="rect">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331;p39">
              <a:extLst>
                <a:ext uri="{FF2B5EF4-FFF2-40B4-BE49-F238E27FC236}">
                  <a16:creationId xmlns:a16="http://schemas.microsoft.com/office/drawing/2014/main" id="{BBD8974F-4CD5-5D18-2E5C-EB1DFB6E3BDB}"/>
                </a:ext>
              </a:extLst>
            </p:cNvPr>
            <p:cNvSpPr/>
            <p:nvPr/>
          </p:nvSpPr>
          <p:spPr>
            <a:xfrm>
              <a:off x="2042408" y="3963886"/>
              <a:ext cx="1373274" cy="518648"/>
            </a:xfrm>
            <a:custGeom>
              <a:avLst/>
              <a:gdLst/>
              <a:ahLst/>
              <a:cxnLst/>
              <a:rect l="l" t="t" r="r" b="b"/>
              <a:pathLst>
                <a:path w="65999" h="24926" extrusionOk="0">
                  <a:moveTo>
                    <a:pt x="13372" y="0"/>
                  </a:moveTo>
                  <a:cubicBezTo>
                    <a:pt x="13051" y="1881"/>
                    <a:pt x="12653" y="8225"/>
                    <a:pt x="11445" y="11283"/>
                  </a:cubicBezTo>
                  <a:cubicBezTo>
                    <a:pt x="10237" y="14341"/>
                    <a:pt x="7883" y="16511"/>
                    <a:pt x="6125" y="18346"/>
                  </a:cubicBezTo>
                  <a:cubicBezTo>
                    <a:pt x="4367" y="20181"/>
                    <a:pt x="1875" y="21297"/>
                    <a:pt x="896" y="22291"/>
                  </a:cubicBezTo>
                  <a:cubicBezTo>
                    <a:pt x="-82" y="23285"/>
                    <a:pt x="-174" y="23896"/>
                    <a:pt x="254" y="24309"/>
                  </a:cubicBezTo>
                  <a:cubicBezTo>
                    <a:pt x="682" y="24722"/>
                    <a:pt x="805" y="24692"/>
                    <a:pt x="3465" y="24768"/>
                  </a:cubicBezTo>
                  <a:cubicBezTo>
                    <a:pt x="6125" y="24845"/>
                    <a:pt x="10925" y="24768"/>
                    <a:pt x="16215" y="24768"/>
                  </a:cubicBezTo>
                  <a:cubicBezTo>
                    <a:pt x="21505" y="24768"/>
                    <a:pt x="28630" y="24768"/>
                    <a:pt x="35204" y="24768"/>
                  </a:cubicBezTo>
                  <a:cubicBezTo>
                    <a:pt x="41778" y="24768"/>
                    <a:pt x="50783" y="24768"/>
                    <a:pt x="55660" y="24768"/>
                  </a:cubicBezTo>
                  <a:cubicBezTo>
                    <a:pt x="60537" y="24768"/>
                    <a:pt x="62754" y="25104"/>
                    <a:pt x="64466" y="24768"/>
                  </a:cubicBezTo>
                  <a:cubicBezTo>
                    <a:pt x="66178" y="24432"/>
                    <a:pt x="66056" y="23346"/>
                    <a:pt x="65934" y="22750"/>
                  </a:cubicBezTo>
                  <a:cubicBezTo>
                    <a:pt x="65812" y="22154"/>
                    <a:pt x="65353" y="22765"/>
                    <a:pt x="63732" y="21190"/>
                  </a:cubicBezTo>
                  <a:cubicBezTo>
                    <a:pt x="62111" y="19615"/>
                    <a:pt x="57999" y="16512"/>
                    <a:pt x="56210" y="13301"/>
                  </a:cubicBezTo>
                  <a:cubicBezTo>
                    <a:pt x="54421" y="10091"/>
                    <a:pt x="53505" y="4083"/>
                    <a:pt x="53000" y="1927"/>
                  </a:cubicBezTo>
                  <a:cubicBezTo>
                    <a:pt x="52496" y="-229"/>
                    <a:pt x="53153" y="627"/>
                    <a:pt x="53183" y="367"/>
                  </a:cubicBezTo>
                </a:path>
              </a:pathLst>
            </a:custGeom>
            <a:noFill/>
            <a:ln w="19050" cap="flat" cmpd="sng">
              <a:solidFill>
                <a:schemeClr val="accent2"/>
              </a:solidFill>
              <a:prstDash val="solid"/>
              <a:round/>
              <a:headEnd type="none" w="med" len="med"/>
              <a:tailEnd type="none" w="med" len="med"/>
            </a:ln>
          </p:spPr>
        </p:sp>
        <p:cxnSp>
          <p:nvCxnSpPr>
            <p:cNvPr id="21" name="Google Shape;2332;p39">
              <a:extLst>
                <a:ext uri="{FF2B5EF4-FFF2-40B4-BE49-F238E27FC236}">
                  <a16:creationId xmlns:a16="http://schemas.microsoft.com/office/drawing/2014/main" id="{CF4B986B-ABDE-EDAE-9223-4CD7FC1DC618}"/>
                </a:ext>
              </a:extLst>
            </p:cNvPr>
            <p:cNvCxnSpPr/>
            <p:nvPr/>
          </p:nvCxnSpPr>
          <p:spPr>
            <a:xfrm>
              <a:off x="2057250" y="4433452"/>
              <a:ext cx="1353300" cy="0"/>
            </a:xfrm>
            <a:prstGeom prst="straightConnector1">
              <a:avLst/>
            </a:prstGeom>
            <a:noFill/>
            <a:ln w="19050" cap="flat" cmpd="sng">
              <a:solidFill>
                <a:schemeClr val="accent2"/>
              </a:solidFill>
              <a:prstDash val="solid"/>
              <a:round/>
              <a:headEnd type="none" w="med" len="med"/>
              <a:tailEnd type="none" w="med" len="med"/>
            </a:ln>
          </p:spPr>
        </p:cxnSp>
      </p:grpSp>
      <p:pic>
        <p:nvPicPr>
          <p:cNvPr id="1028" name="Picture 4" descr="Design thinking - Free business and finance icons">
            <a:extLst>
              <a:ext uri="{FF2B5EF4-FFF2-40B4-BE49-F238E27FC236}">
                <a16:creationId xmlns:a16="http://schemas.microsoft.com/office/drawing/2014/main" id="{F808389C-DA5A-7866-DA2B-D8A1ADD7799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61397" y="2280035"/>
            <a:ext cx="1155341" cy="11553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42111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639"/>
        <p:cNvGrpSpPr/>
        <p:nvPr/>
      </p:nvGrpSpPr>
      <p:grpSpPr>
        <a:xfrm>
          <a:off x="0" y="0"/>
          <a:ext cx="0" cy="0"/>
          <a:chOff x="0" y="0"/>
          <a:chExt cx="0" cy="0"/>
        </a:xfrm>
      </p:grpSpPr>
      <p:sp>
        <p:nvSpPr>
          <p:cNvPr id="13" name="Google Shape;2431;p43">
            <a:extLst>
              <a:ext uri="{FF2B5EF4-FFF2-40B4-BE49-F238E27FC236}">
                <a16:creationId xmlns:a16="http://schemas.microsoft.com/office/drawing/2014/main" id="{94B3415F-8F41-4772-7800-CCEA8A9C6615}"/>
              </a:ext>
            </a:extLst>
          </p:cNvPr>
          <p:cNvSpPr txBox="1">
            <a:spLocks noGrp="1"/>
          </p:cNvSpPr>
          <p:nvPr>
            <p:ph type="title"/>
          </p:nvPr>
        </p:nvSpPr>
        <p:spPr>
          <a:xfrm>
            <a:off x="1306249" y="308344"/>
            <a:ext cx="6435701" cy="72195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US" sz="3200" b="1">
                <a:effectLst>
                  <a:outerShdw blurRad="38100" dist="38100" dir="2700000" algn="tl">
                    <a:srgbClr val="000000">
                      <a:alpha val="43137"/>
                    </a:srgbClr>
                  </a:outerShdw>
                </a:effectLst>
                <a:latin typeface="Congenial Black" panose="02000503040000020004" pitchFamily="2" charset="0"/>
              </a:rPr>
              <a:t>GIAO DIỆN CHÍNH CHƯƠNG TRÌNH</a:t>
            </a:r>
            <a:endParaRPr sz="3200" b="1">
              <a:effectLst>
                <a:outerShdw blurRad="38100" dist="38100" dir="2700000" algn="tl">
                  <a:srgbClr val="000000">
                    <a:alpha val="43137"/>
                  </a:srgbClr>
                </a:outerShdw>
              </a:effectLst>
              <a:latin typeface="Congenial Black" panose="02000503040000020004" pitchFamily="2" charset="0"/>
            </a:endParaRPr>
          </a:p>
        </p:txBody>
      </p:sp>
      <p:grpSp>
        <p:nvGrpSpPr>
          <p:cNvPr id="16" name="Google Shape;2327;p39">
            <a:extLst>
              <a:ext uri="{FF2B5EF4-FFF2-40B4-BE49-F238E27FC236}">
                <a16:creationId xmlns:a16="http://schemas.microsoft.com/office/drawing/2014/main" id="{CBCFC91E-F4EE-C1A4-6193-F5B7254B2449}"/>
              </a:ext>
            </a:extLst>
          </p:cNvPr>
          <p:cNvGrpSpPr/>
          <p:nvPr/>
        </p:nvGrpSpPr>
        <p:grpSpPr>
          <a:xfrm>
            <a:off x="1174173" y="1011601"/>
            <a:ext cx="6795654" cy="4131899"/>
            <a:chOff x="720010" y="1419647"/>
            <a:chExt cx="4021500" cy="3062887"/>
          </a:xfrm>
        </p:grpSpPr>
        <p:sp>
          <p:nvSpPr>
            <p:cNvPr id="17" name="Google Shape;2328;p39">
              <a:extLst>
                <a:ext uri="{FF2B5EF4-FFF2-40B4-BE49-F238E27FC236}">
                  <a16:creationId xmlns:a16="http://schemas.microsoft.com/office/drawing/2014/main" id="{A25343DD-0D46-26F0-309D-86292E13E3F1}"/>
                </a:ext>
              </a:extLst>
            </p:cNvPr>
            <p:cNvSpPr/>
            <p:nvPr/>
          </p:nvSpPr>
          <p:spPr>
            <a:xfrm>
              <a:off x="720010" y="1419647"/>
              <a:ext cx="4021500" cy="2544300"/>
            </a:xfrm>
            <a:prstGeom prst="roundRect">
              <a:avLst>
                <a:gd name="adj" fmla="val 3857"/>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329;p39">
              <a:extLst>
                <a:ext uri="{FF2B5EF4-FFF2-40B4-BE49-F238E27FC236}">
                  <a16:creationId xmlns:a16="http://schemas.microsoft.com/office/drawing/2014/main" id="{FB6C0815-3C18-2D6F-3D9F-BE5F74966C85}"/>
                </a:ext>
              </a:extLst>
            </p:cNvPr>
            <p:cNvSpPr/>
            <p:nvPr/>
          </p:nvSpPr>
          <p:spPr>
            <a:xfrm>
              <a:off x="747353" y="1447364"/>
              <a:ext cx="3966900" cy="2488800"/>
            </a:xfrm>
            <a:prstGeom prst="roundRect">
              <a:avLst>
                <a:gd name="adj" fmla="val 3282"/>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330;p39">
              <a:extLst>
                <a:ext uri="{FF2B5EF4-FFF2-40B4-BE49-F238E27FC236}">
                  <a16:creationId xmlns:a16="http://schemas.microsoft.com/office/drawing/2014/main" id="{EAAF82BF-C84C-612E-AE56-9CFB5FDA4505}"/>
                </a:ext>
              </a:extLst>
            </p:cNvPr>
            <p:cNvSpPr/>
            <p:nvPr/>
          </p:nvSpPr>
          <p:spPr>
            <a:xfrm>
              <a:off x="858158" y="1548119"/>
              <a:ext cx="3748500" cy="2285700"/>
            </a:xfrm>
            <a:prstGeom prst="rect">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331;p39">
              <a:extLst>
                <a:ext uri="{FF2B5EF4-FFF2-40B4-BE49-F238E27FC236}">
                  <a16:creationId xmlns:a16="http://schemas.microsoft.com/office/drawing/2014/main" id="{BBD8974F-4CD5-5D18-2E5C-EB1DFB6E3BDB}"/>
                </a:ext>
              </a:extLst>
            </p:cNvPr>
            <p:cNvSpPr/>
            <p:nvPr/>
          </p:nvSpPr>
          <p:spPr>
            <a:xfrm>
              <a:off x="2042408" y="3963886"/>
              <a:ext cx="1373274" cy="518648"/>
            </a:xfrm>
            <a:custGeom>
              <a:avLst/>
              <a:gdLst/>
              <a:ahLst/>
              <a:cxnLst/>
              <a:rect l="l" t="t" r="r" b="b"/>
              <a:pathLst>
                <a:path w="65999" h="24926" extrusionOk="0">
                  <a:moveTo>
                    <a:pt x="13372" y="0"/>
                  </a:moveTo>
                  <a:cubicBezTo>
                    <a:pt x="13051" y="1881"/>
                    <a:pt x="12653" y="8225"/>
                    <a:pt x="11445" y="11283"/>
                  </a:cubicBezTo>
                  <a:cubicBezTo>
                    <a:pt x="10237" y="14341"/>
                    <a:pt x="7883" y="16511"/>
                    <a:pt x="6125" y="18346"/>
                  </a:cubicBezTo>
                  <a:cubicBezTo>
                    <a:pt x="4367" y="20181"/>
                    <a:pt x="1875" y="21297"/>
                    <a:pt x="896" y="22291"/>
                  </a:cubicBezTo>
                  <a:cubicBezTo>
                    <a:pt x="-82" y="23285"/>
                    <a:pt x="-174" y="23896"/>
                    <a:pt x="254" y="24309"/>
                  </a:cubicBezTo>
                  <a:cubicBezTo>
                    <a:pt x="682" y="24722"/>
                    <a:pt x="805" y="24692"/>
                    <a:pt x="3465" y="24768"/>
                  </a:cubicBezTo>
                  <a:cubicBezTo>
                    <a:pt x="6125" y="24845"/>
                    <a:pt x="10925" y="24768"/>
                    <a:pt x="16215" y="24768"/>
                  </a:cubicBezTo>
                  <a:cubicBezTo>
                    <a:pt x="21505" y="24768"/>
                    <a:pt x="28630" y="24768"/>
                    <a:pt x="35204" y="24768"/>
                  </a:cubicBezTo>
                  <a:cubicBezTo>
                    <a:pt x="41778" y="24768"/>
                    <a:pt x="50783" y="24768"/>
                    <a:pt x="55660" y="24768"/>
                  </a:cubicBezTo>
                  <a:cubicBezTo>
                    <a:pt x="60537" y="24768"/>
                    <a:pt x="62754" y="25104"/>
                    <a:pt x="64466" y="24768"/>
                  </a:cubicBezTo>
                  <a:cubicBezTo>
                    <a:pt x="66178" y="24432"/>
                    <a:pt x="66056" y="23346"/>
                    <a:pt x="65934" y="22750"/>
                  </a:cubicBezTo>
                  <a:cubicBezTo>
                    <a:pt x="65812" y="22154"/>
                    <a:pt x="65353" y="22765"/>
                    <a:pt x="63732" y="21190"/>
                  </a:cubicBezTo>
                  <a:cubicBezTo>
                    <a:pt x="62111" y="19615"/>
                    <a:pt x="57999" y="16512"/>
                    <a:pt x="56210" y="13301"/>
                  </a:cubicBezTo>
                  <a:cubicBezTo>
                    <a:pt x="54421" y="10091"/>
                    <a:pt x="53505" y="4083"/>
                    <a:pt x="53000" y="1927"/>
                  </a:cubicBezTo>
                  <a:cubicBezTo>
                    <a:pt x="52496" y="-229"/>
                    <a:pt x="53153" y="627"/>
                    <a:pt x="53183" y="367"/>
                  </a:cubicBezTo>
                </a:path>
              </a:pathLst>
            </a:custGeom>
            <a:noFill/>
            <a:ln w="19050" cap="flat" cmpd="sng">
              <a:solidFill>
                <a:schemeClr val="accent2"/>
              </a:solidFill>
              <a:prstDash val="solid"/>
              <a:round/>
              <a:headEnd type="none" w="med" len="med"/>
              <a:tailEnd type="none" w="med" len="med"/>
            </a:ln>
          </p:spPr>
        </p:sp>
        <p:cxnSp>
          <p:nvCxnSpPr>
            <p:cNvPr id="21" name="Google Shape;2332;p39">
              <a:extLst>
                <a:ext uri="{FF2B5EF4-FFF2-40B4-BE49-F238E27FC236}">
                  <a16:creationId xmlns:a16="http://schemas.microsoft.com/office/drawing/2014/main" id="{CF4B986B-ABDE-EDAE-9223-4CD7FC1DC618}"/>
                </a:ext>
              </a:extLst>
            </p:cNvPr>
            <p:cNvCxnSpPr/>
            <p:nvPr/>
          </p:nvCxnSpPr>
          <p:spPr>
            <a:xfrm>
              <a:off x="2057250" y="4433452"/>
              <a:ext cx="1353300" cy="0"/>
            </a:xfrm>
            <a:prstGeom prst="straightConnector1">
              <a:avLst/>
            </a:prstGeom>
            <a:noFill/>
            <a:ln w="19050" cap="flat" cmpd="sng">
              <a:solidFill>
                <a:schemeClr val="accent2"/>
              </a:solidFill>
              <a:prstDash val="solid"/>
              <a:round/>
              <a:headEnd type="none" w="med" len="med"/>
              <a:tailEnd type="none" w="med" len="med"/>
            </a:ln>
          </p:spPr>
        </p:cxnSp>
      </p:grpSp>
      <p:pic>
        <p:nvPicPr>
          <p:cNvPr id="22" name="Picture 21" descr="A screenshot of a video game&#10;&#10;Description automatically generated with medium confidence">
            <a:extLst>
              <a:ext uri="{FF2B5EF4-FFF2-40B4-BE49-F238E27FC236}">
                <a16:creationId xmlns:a16="http://schemas.microsoft.com/office/drawing/2014/main" id="{8A5CEAD8-85AC-2955-A074-BBF3972CBB35}"/>
              </a:ext>
            </a:extLst>
          </p:cNvPr>
          <p:cNvPicPr>
            <a:picLocks noChangeAspect="1"/>
          </p:cNvPicPr>
          <p:nvPr/>
        </p:nvPicPr>
        <p:blipFill>
          <a:blip r:embed="rId3"/>
          <a:stretch>
            <a:fillRect/>
          </a:stretch>
        </p:blipFill>
        <p:spPr>
          <a:xfrm>
            <a:off x="1410340" y="1196345"/>
            <a:ext cx="6323319" cy="3072024"/>
          </a:xfrm>
          <a:prstGeom prst="rect">
            <a:avLst/>
          </a:prstGeom>
        </p:spPr>
      </p:pic>
    </p:spTree>
    <p:extLst>
      <p:ext uri="{BB962C8B-B14F-4D97-AF65-F5344CB8AC3E}">
        <p14:creationId xmlns:p14="http://schemas.microsoft.com/office/powerpoint/2010/main" val="24495705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639"/>
        <p:cNvGrpSpPr/>
        <p:nvPr/>
      </p:nvGrpSpPr>
      <p:grpSpPr>
        <a:xfrm>
          <a:off x="0" y="0"/>
          <a:ext cx="0" cy="0"/>
          <a:chOff x="0" y="0"/>
          <a:chExt cx="0" cy="0"/>
        </a:xfrm>
      </p:grpSpPr>
      <p:sp>
        <p:nvSpPr>
          <p:cNvPr id="13" name="Google Shape;2431;p43">
            <a:extLst>
              <a:ext uri="{FF2B5EF4-FFF2-40B4-BE49-F238E27FC236}">
                <a16:creationId xmlns:a16="http://schemas.microsoft.com/office/drawing/2014/main" id="{94B3415F-8F41-4772-7800-CCEA8A9C6615}"/>
              </a:ext>
            </a:extLst>
          </p:cNvPr>
          <p:cNvSpPr txBox="1">
            <a:spLocks noGrp="1"/>
          </p:cNvSpPr>
          <p:nvPr>
            <p:ph type="title"/>
          </p:nvPr>
        </p:nvSpPr>
        <p:spPr>
          <a:xfrm>
            <a:off x="2170828" y="312016"/>
            <a:ext cx="4405745" cy="72195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US" sz="3200" b="1">
                <a:effectLst>
                  <a:outerShdw blurRad="38100" dist="38100" dir="2700000" algn="tl">
                    <a:srgbClr val="000000">
                      <a:alpha val="43137"/>
                    </a:srgbClr>
                  </a:outerShdw>
                </a:effectLst>
                <a:latin typeface="Congenial Black" panose="02000503040000020004" pitchFamily="2" charset="0"/>
              </a:rPr>
              <a:t>MÀN HÌNH ĐĂNG NHẬP</a:t>
            </a:r>
            <a:endParaRPr sz="3200" b="1">
              <a:effectLst>
                <a:outerShdw blurRad="38100" dist="38100" dir="2700000" algn="tl">
                  <a:srgbClr val="000000">
                    <a:alpha val="43137"/>
                  </a:srgbClr>
                </a:outerShdw>
              </a:effectLst>
              <a:latin typeface="Congenial Black" panose="02000503040000020004" pitchFamily="2" charset="0"/>
            </a:endParaRPr>
          </a:p>
        </p:txBody>
      </p:sp>
      <p:grpSp>
        <p:nvGrpSpPr>
          <p:cNvPr id="16" name="Google Shape;2327;p39">
            <a:extLst>
              <a:ext uri="{FF2B5EF4-FFF2-40B4-BE49-F238E27FC236}">
                <a16:creationId xmlns:a16="http://schemas.microsoft.com/office/drawing/2014/main" id="{CBCFC91E-F4EE-C1A4-6193-F5B7254B2449}"/>
              </a:ext>
            </a:extLst>
          </p:cNvPr>
          <p:cNvGrpSpPr/>
          <p:nvPr/>
        </p:nvGrpSpPr>
        <p:grpSpPr>
          <a:xfrm>
            <a:off x="1174173" y="1011601"/>
            <a:ext cx="6795654" cy="4131899"/>
            <a:chOff x="720010" y="1419647"/>
            <a:chExt cx="4021500" cy="3062887"/>
          </a:xfrm>
        </p:grpSpPr>
        <p:sp>
          <p:nvSpPr>
            <p:cNvPr id="17" name="Google Shape;2328;p39">
              <a:extLst>
                <a:ext uri="{FF2B5EF4-FFF2-40B4-BE49-F238E27FC236}">
                  <a16:creationId xmlns:a16="http://schemas.microsoft.com/office/drawing/2014/main" id="{A25343DD-0D46-26F0-309D-86292E13E3F1}"/>
                </a:ext>
              </a:extLst>
            </p:cNvPr>
            <p:cNvSpPr/>
            <p:nvPr/>
          </p:nvSpPr>
          <p:spPr>
            <a:xfrm>
              <a:off x="720010" y="1419647"/>
              <a:ext cx="4021500" cy="2544300"/>
            </a:xfrm>
            <a:prstGeom prst="roundRect">
              <a:avLst>
                <a:gd name="adj" fmla="val 3857"/>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329;p39">
              <a:extLst>
                <a:ext uri="{FF2B5EF4-FFF2-40B4-BE49-F238E27FC236}">
                  <a16:creationId xmlns:a16="http://schemas.microsoft.com/office/drawing/2014/main" id="{FB6C0815-3C18-2D6F-3D9F-BE5F74966C85}"/>
                </a:ext>
              </a:extLst>
            </p:cNvPr>
            <p:cNvSpPr/>
            <p:nvPr/>
          </p:nvSpPr>
          <p:spPr>
            <a:xfrm>
              <a:off x="747353" y="1447364"/>
              <a:ext cx="3966900" cy="2488800"/>
            </a:xfrm>
            <a:prstGeom prst="roundRect">
              <a:avLst>
                <a:gd name="adj" fmla="val 3282"/>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330;p39">
              <a:extLst>
                <a:ext uri="{FF2B5EF4-FFF2-40B4-BE49-F238E27FC236}">
                  <a16:creationId xmlns:a16="http://schemas.microsoft.com/office/drawing/2014/main" id="{EAAF82BF-C84C-612E-AE56-9CFB5FDA4505}"/>
                </a:ext>
              </a:extLst>
            </p:cNvPr>
            <p:cNvSpPr/>
            <p:nvPr/>
          </p:nvSpPr>
          <p:spPr>
            <a:xfrm>
              <a:off x="858158" y="1548119"/>
              <a:ext cx="3748500" cy="2285700"/>
            </a:xfrm>
            <a:prstGeom prst="rect">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331;p39">
              <a:extLst>
                <a:ext uri="{FF2B5EF4-FFF2-40B4-BE49-F238E27FC236}">
                  <a16:creationId xmlns:a16="http://schemas.microsoft.com/office/drawing/2014/main" id="{BBD8974F-4CD5-5D18-2E5C-EB1DFB6E3BDB}"/>
                </a:ext>
              </a:extLst>
            </p:cNvPr>
            <p:cNvSpPr/>
            <p:nvPr/>
          </p:nvSpPr>
          <p:spPr>
            <a:xfrm>
              <a:off x="2042408" y="3963886"/>
              <a:ext cx="1373274" cy="518648"/>
            </a:xfrm>
            <a:custGeom>
              <a:avLst/>
              <a:gdLst/>
              <a:ahLst/>
              <a:cxnLst/>
              <a:rect l="l" t="t" r="r" b="b"/>
              <a:pathLst>
                <a:path w="65999" h="24926" extrusionOk="0">
                  <a:moveTo>
                    <a:pt x="13372" y="0"/>
                  </a:moveTo>
                  <a:cubicBezTo>
                    <a:pt x="13051" y="1881"/>
                    <a:pt x="12653" y="8225"/>
                    <a:pt x="11445" y="11283"/>
                  </a:cubicBezTo>
                  <a:cubicBezTo>
                    <a:pt x="10237" y="14341"/>
                    <a:pt x="7883" y="16511"/>
                    <a:pt x="6125" y="18346"/>
                  </a:cubicBezTo>
                  <a:cubicBezTo>
                    <a:pt x="4367" y="20181"/>
                    <a:pt x="1875" y="21297"/>
                    <a:pt x="896" y="22291"/>
                  </a:cubicBezTo>
                  <a:cubicBezTo>
                    <a:pt x="-82" y="23285"/>
                    <a:pt x="-174" y="23896"/>
                    <a:pt x="254" y="24309"/>
                  </a:cubicBezTo>
                  <a:cubicBezTo>
                    <a:pt x="682" y="24722"/>
                    <a:pt x="805" y="24692"/>
                    <a:pt x="3465" y="24768"/>
                  </a:cubicBezTo>
                  <a:cubicBezTo>
                    <a:pt x="6125" y="24845"/>
                    <a:pt x="10925" y="24768"/>
                    <a:pt x="16215" y="24768"/>
                  </a:cubicBezTo>
                  <a:cubicBezTo>
                    <a:pt x="21505" y="24768"/>
                    <a:pt x="28630" y="24768"/>
                    <a:pt x="35204" y="24768"/>
                  </a:cubicBezTo>
                  <a:cubicBezTo>
                    <a:pt x="41778" y="24768"/>
                    <a:pt x="50783" y="24768"/>
                    <a:pt x="55660" y="24768"/>
                  </a:cubicBezTo>
                  <a:cubicBezTo>
                    <a:pt x="60537" y="24768"/>
                    <a:pt x="62754" y="25104"/>
                    <a:pt x="64466" y="24768"/>
                  </a:cubicBezTo>
                  <a:cubicBezTo>
                    <a:pt x="66178" y="24432"/>
                    <a:pt x="66056" y="23346"/>
                    <a:pt x="65934" y="22750"/>
                  </a:cubicBezTo>
                  <a:cubicBezTo>
                    <a:pt x="65812" y="22154"/>
                    <a:pt x="65353" y="22765"/>
                    <a:pt x="63732" y="21190"/>
                  </a:cubicBezTo>
                  <a:cubicBezTo>
                    <a:pt x="62111" y="19615"/>
                    <a:pt x="57999" y="16512"/>
                    <a:pt x="56210" y="13301"/>
                  </a:cubicBezTo>
                  <a:cubicBezTo>
                    <a:pt x="54421" y="10091"/>
                    <a:pt x="53505" y="4083"/>
                    <a:pt x="53000" y="1927"/>
                  </a:cubicBezTo>
                  <a:cubicBezTo>
                    <a:pt x="52496" y="-229"/>
                    <a:pt x="53153" y="627"/>
                    <a:pt x="53183" y="367"/>
                  </a:cubicBezTo>
                </a:path>
              </a:pathLst>
            </a:custGeom>
            <a:noFill/>
            <a:ln w="19050" cap="flat" cmpd="sng">
              <a:solidFill>
                <a:schemeClr val="accent2"/>
              </a:solidFill>
              <a:prstDash val="solid"/>
              <a:round/>
              <a:headEnd type="none" w="med" len="med"/>
              <a:tailEnd type="none" w="med" len="med"/>
            </a:ln>
          </p:spPr>
        </p:sp>
        <p:cxnSp>
          <p:nvCxnSpPr>
            <p:cNvPr id="21" name="Google Shape;2332;p39">
              <a:extLst>
                <a:ext uri="{FF2B5EF4-FFF2-40B4-BE49-F238E27FC236}">
                  <a16:creationId xmlns:a16="http://schemas.microsoft.com/office/drawing/2014/main" id="{CF4B986B-ABDE-EDAE-9223-4CD7FC1DC618}"/>
                </a:ext>
              </a:extLst>
            </p:cNvPr>
            <p:cNvCxnSpPr/>
            <p:nvPr/>
          </p:nvCxnSpPr>
          <p:spPr>
            <a:xfrm>
              <a:off x="2057250" y="4433452"/>
              <a:ext cx="1353300" cy="0"/>
            </a:xfrm>
            <a:prstGeom prst="straightConnector1">
              <a:avLst/>
            </a:prstGeom>
            <a:noFill/>
            <a:ln w="19050" cap="flat" cmpd="sng">
              <a:solidFill>
                <a:schemeClr val="accent2"/>
              </a:solidFill>
              <a:prstDash val="solid"/>
              <a:round/>
              <a:headEnd type="none" w="med" len="med"/>
              <a:tailEnd type="none" w="med" len="med"/>
            </a:ln>
          </p:spPr>
        </p:cxnSp>
      </p:grpSp>
      <p:pic>
        <p:nvPicPr>
          <p:cNvPr id="10" name="Picture 9" descr="A picture containing text, sky&#10;&#10;Description automatically generated">
            <a:extLst>
              <a:ext uri="{FF2B5EF4-FFF2-40B4-BE49-F238E27FC236}">
                <a16:creationId xmlns:a16="http://schemas.microsoft.com/office/drawing/2014/main" id="{A6B381D7-C207-F288-F6E1-794BFC2CF531}"/>
              </a:ext>
            </a:extLst>
          </p:cNvPr>
          <p:cNvPicPr>
            <a:picLocks noChangeAspect="1"/>
          </p:cNvPicPr>
          <p:nvPr/>
        </p:nvPicPr>
        <p:blipFill>
          <a:blip r:embed="rId3"/>
          <a:stretch>
            <a:fillRect/>
          </a:stretch>
        </p:blipFill>
        <p:spPr>
          <a:xfrm>
            <a:off x="1376531" y="1184912"/>
            <a:ext cx="6359849" cy="3083457"/>
          </a:xfrm>
          <a:prstGeom prst="rect">
            <a:avLst/>
          </a:prstGeom>
        </p:spPr>
      </p:pic>
    </p:spTree>
    <p:extLst>
      <p:ext uri="{BB962C8B-B14F-4D97-AF65-F5344CB8AC3E}">
        <p14:creationId xmlns:p14="http://schemas.microsoft.com/office/powerpoint/2010/main" val="31406853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639"/>
        <p:cNvGrpSpPr/>
        <p:nvPr/>
      </p:nvGrpSpPr>
      <p:grpSpPr>
        <a:xfrm>
          <a:off x="0" y="0"/>
          <a:ext cx="0" cy="0"/>
          <a:chOff x="0" y="0"/>
          <a:chExt cx="0" cy="0"/>
        </a:xfrm>
      </p:grpSpPr>
      <p:sp>
        <p:nvSpPr>
          <p:cNvPr id="13" name="Google Shape;2431;p43">
            <a:extLst>
              <a:ext uri="{FF2B5EF4-FFF2-40B4-BE49-F238E27FC236}">
                <a16:creationId xmlns:a16="http://schemas.microsoft.com/office/drawing/2014/main" id="{94B3415F-8F41-4772-7800-CCEA8A9C6615}"/>
              </a:ext>
            </a:extLst>
          </p:cNvPr>
          <p:cNvSpPr txBox="1">
            <a:spLocks noGrp="1"/>
          </p:cNvSpPr>
          <p:nvPr>
            <p:ph type="title"/>
          </p:nvPr>
        </p:nvSpPr>
        <p:spPr>
          <a:xfrm>
            <a:off x="1407620" y="323937"/>
            <a:ext cx="6666046" cy="561518"/>
          </a:xfrm>
          <a:prstGeom prst="rect">
            <a:avLst/>
          </a:prstGeom>
        </p:spPr>
        <p:txBody>
          <a:bodyPr spcFirstLastPara="1" wrap="square" lIns="0" tIns="0" rIns="0" bIns="0" anchor="ctr" anchorCtr="0">
            <a:noAutofit/>
          </a:bodyPr>
          <a:lstStyle/>
          <a:p>
            <a:pPr marL="457200" lvl="1" algn="l">
              <a:spcBef>
                <a:spcPts val="600"/>
              </a:spcBef>
              <a:spcAft>
                <a:spcPts val="600"/>
              </a:spcAft>
            </a:pPr>
            <a:r>
              <a:rPr lang="en-US" sz="3200" b="1">
                <a:effectLst/>
                <a:latin typeface="Congenial Black" panose="02000503040000020004" pitchFamily="2" charset="0"/>
                <a:ea typeface="DengXian Light" panose="02010600030101010101" pitchFamily="2" charset="-122"/>
                <a:cs typeface="Times New Roman" panose="02020603050405020304" pitchFamily="18" charset="0"/>
              </a:rPr>
              <a:t>Thêm sinh viên</a:t>
            </a:r>
            <a:r>
              <a:rPr lang="vi-VN" sz="3200" b="1">
                <a:effectLst/>
                <a:latin typeface="Times New Roman" panose="02020603050405020304" pitchFamily="18" charset="0"/>
                <a:ea typeface="DengXian Light" panose="02010600030101010101" pitchFamily="2" charset="-122"/>
                <a:cs typeface="Times New Roman" panose="02020603050405020304" pitchFamily="18" charset="0"/>
              </a:rPr>
              <a:t>, </a:t>
            </a:r>
            <a:r>
              <a:rPr lang="en-US" sz="3200" b="1">
                <a:effectLst/>
                <a:latin typeface="Congenial Black" panose="02000503040000020004" pitchFamily="2" charset="0"/>
                <a:ea typeface="DengXian Light" panose="02010600030101010101" pitchFamily="2" charset="-122"/>
                <a:cs typeface="Times New Roman" panose="02020603050405020304" pitchFamily="18" charset="0"/>
              </a:rPr>
              <a:t>Sửa thông tin sinh viên</a:t>
            </a:r>
            <a:r>
              <a:rPr lang="vi-VN" sz="3200" b="1">
                <a:effectLst/>
                <a:latin typeface="Times New Roman" panose="02020603050405020304" pitchFamily="18" charset="0"/>
                <a:ea typeface="DengXian Light" panose="02010600030101010101" pitchFamily="2" charset="-122"/>
                <a:cs typeface="Times New Roman" panose="02020603050405020304" pitchFamily="18" charset="0"/>
              </a:rPr>
              <a:t>, </a:t>
            </a:r>
            <a:r>
              <a:rPr lang="en-US" sz="3200" b="1">
                <a:effectLst/>
                <a:latin typeface="Congenial Black" panose="02000503040000020004" pitchFamily="2" charset="0"/>
                <a:ea typeface="DengXian Light" panose="02010600030101010101" pitchFamily="2" charset="-122"/>
                <a:cs typeface="Times New Roman" panose="02020603050405020304" pitchFamily="18" charset="0"/>
              </a:rPr>
              <a:t>Xóa sinh viên</a:t>
            </a:r>
            <a:r>
              <a:rPr lang="vi-VN" sz="3200" b="1">
                <a:effectLst/>
                <a:latin typeface="Times New Roman" panose="02020603050405020304" pitchFamily="18" charset="0"/>
                <a:ea typeface="DengXian Light" panose="02010600030101010101" pitchFamily="2" charset="-122"/>
                <a:cs typeface="Times New Roman" panose="02020603050405020304" pitchFamily="18" charset="0"/>
              </a:rPr>
              <a:t>.</a:t>
            </a:r>
            <a:endParaRPr lang="en-US" sz="3200" b="1">
              <a:effectLst/>
              <a:latin typeface="Congenial Black" panose="02000503040000020004" pitchFamily="2" charset="0"/>
              <a:ea typeface="DengXian Light" panose="02010600030101010101" pitchFamily="2" charset="-122"/>
              <a:cs typeface="Times New Roman" panose="02020603050405020304" pitchFamily="18" charset="0"/>
            </a:endParaRPr>
          </a:p>
        </p:txBody>
      </p:sp>
      <p:grpSp>
        <p:nvGrpSpPr>
          <p:cNvPr id="16" name="Google Shape;2327;p39">
            <a:extLst>
              <a:ext uri="{FF2B5EF4-FFF2-40B4-BE49-F238E27FC236}">
                <a16:creationId xmlns:a16="http://schemas.microsoft.com/office/drawing/2014/main" id="{CBCFC91E-F4EE-C1A4-6193-F5B7254B2449}"/>
              </a:ext>
            </a:extLst>
          </p:cNvPr>
          <p:cNvGrpSpPr/>
          <p:nvPr/>
        </p:nvGrpSpPr>
        <p:grpSpPr>
          <a:xfrm>
            <a:off x="1174173" y="1011601"/>
            <a:ext cx="6795654" cy="4131899"/>
            <a:chOff x="720010" y="1419647"/>
            <a:chExt cx="4021500" cy="3062887"/>
          </a:xfrm>
        </p:grpSpPr>
        <p:sp>
          <p:nvSpPr>
            <p:cNvPr id="17" name="Google Shape;2328;p39">
              <a:extLst>
                <a:ext uri="{FF2B5EF4-FFF2-40B4-BE49-F238E27FC236}">
                  <a16:creationId xmlns:a16="http://schemas.microsoft.com/office/drawing/2014/main" id="{A25343DD-0D46-26F0-309D-86292E13E3F1}"/>
                </a:ext>
              </a:extLst>
            </p:cNvPr>
            <p:cNvSpPr/>
            <p:nvPr/>
          </p:nvSpPr>
          <p:spPr>
            <a:xfrm>
              <a:off x="720010" y="1419647"/>
              <a:ext cx="4021500" cy="2544300"/>
            </a:xfrm>
            <a:prstGeom prst="roundRect">
              <a:avLst>
                <a:gd name="adj" fmla="val 3857"/>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329;p39">
              <a:extLst>
                <a:ext uri="{FF2B5EF4-FFF2-40B4-BE49-F238E27FC236}">
                  <a16:creationId xmlns:a16="http://schemas.microsoft.com/office/drawing/2014/main" id="{FB6C0815-3C18-2D6F-3D9F-BE5F74966C85}"/>
                </a:ext>
              </a:extLst>
            </p:cNvPr>
            <p:cNvSpPr/>
            <p:nvPr/>
          </p:nvSpPr>
          <p:spPr>
            <a:xfrm>
              <a:off x="747353" y="1447364"/>
              <a:ext cx="3966900" cy="2488800"/>
            </a:xfrm>
            <a:prstGeom prst="roundRect">
              <a:avLst>
                <a:gd name="adj" fmla="val 3282"/>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330;p39">
              <a:extLst>
                <a:ext uri="{FF2B5EF4-FFF2-40B4-BE49-F238E27FC236}">
                  <a16:creationId xmlns:a16="http://schemas.microsoft.com/office/drawing/2014/main" id="{EAAF82BF-C84C-612E-AE56-9CFB5FDA4505}"/>
                </a:ext>
              </a:extLst>
            </p:cNvPr>
            <p:cNvSpPr/>
            <p:nvPr/>
          </p:nvSpPr>
          <p:spPr>
            <a:xfrm>
              <a:off x="858158" y="1548119"/>
              <a:ext cx="3748500" cy="2285700"/>
            </a:xfrm>
            <a:prstGeom prst="rect">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331;p39">
              <a:extLst>
                <a:ext uri="{FF2B5EF4-FFF2-40B4-BE49-F238E27FC236}">
                  <a16:creationId xmlns:a16="http://schemas.microsoft.com/office/drawing/2014/main" id="{BBD8974F-4CD5-5D18-2E5C-EB1DFB6E3BDB}"/>
                </a:ext>
              </a:extLst>
            </p:cNvPr>
            <p:cNvSpPr/>
            <p:nvPr/>
          </p:nvSpPr>
          <p:spPr>
            <a:xfrm>
              <a:off x="2042408" y="3963886"/>
              <a:ext cx="1373274" cy="518648"/>
            </a:xfrm>
            <a:custGeom>
              <a:avLst/>
              <a:gdLst/>
              <a:ahLst/>
              <a:cxnLst/>
              <a:rect l="l" t="t" r="r" b="b"/>
              <a:pathLst>
                <a:path w="65999" h="24926" extrusionOk="0">
                  <a:moveTo>
                    <a:pt x="13372" y="0"/>
                  </a:moveTo>
                  <a:cubicBezTo>
                    <a:pt x="13051" y="1881"/>
                    <a:pt x="12653" y="8225"/>
                    <a:pt x="11445" y="11283"/>
                  </a:cubicBezTo>
                  <a:cubicBezTo>
                    <a:pt x="10237" y="14341"/>
                    <a:pt x="7883" y="16511"/>
                    <a:pt x="6125" y="18346"/>
                  </a:cubicBezTo>
                  <a:cubicBezTo>
                    <a:pt x="4367" y="20181"/>
                    <a:pt x="1875" y="21297"/>
                    <a:pt x="896" y="22291"/>
                  </a:cubicBezTo>
                  <a:cubicBezTo>
                    <a:pt x="-82" y="23285"/>
                    <a:pt x="-174" y="23896"/>
                    <a:pt x="254" y="24309"/>
                  </a:cubicBezTo>
                  <a:cubicBezTo>
                    <a:pt x="682" y="24722"/>
                    <a:pt x="805" y="24692"/>
                    <a:pt x="3465" y="24768"/>
                  </a:cubicBezTo>
                  <a:cubicBezTo>
                    <a:pt x="6125" y="24845"/>
                    <a:pt x="10925" y="24768"/>
                    <a:pt x="16215" y="24768"/>
                  </a:cubicBezTo>
                  <a:cubicBezTo>
                    <a:pt x="21505" y="24768"/>
                    <a:pt x="28630" y="24768"/>
                    <a:pt x="35204" y="24768"/>
                  </a:cubicBezTo>
                  <a:cubicBezTo>
                    <a:pt x="41778" y="24768"/>
                    <a:pt x="50783" y="24768"/>
                    <a:pt x="55660" y="24768"/>
                  </a:cubicBezTo>
                  <a:cubicBezTo>
                    <a:pt x="60537" y="24768"/>
                    <a:pt x="62754" y="25104"/>
                    <a:pt x="64466" y="24768"/>
                  </a:cubicBezTo>
                  <a:cubicBezTo>
                    <a:pt x="66178" y="24432"/>
                    <a:pt x="66056" y="23346"/>
                    <a:pt x="65934" y="22750"/>
                  </a:cubicBezTo>
                  <a:cubicBezTo>
                    <a:pt x="65812" y="22154"/>
                    <a:pt x="65353" y="22765"/>
                    <a:pt x="63732" y="21190"/>
                  </a:cubicBezTo>
                  <a:cubicBezTo>
                    <a:pt x="62111" y="19615"/>
                    <a:pt x="57999" y="16512"/>
                    <a:pt x="56210" y="13301"/>
                  </a:cubicBezTo>
                  <a:cubicBezTo>
                    <a:pt x="54421" y="10091"/>
                    <a:pt x="53505" y="4083"/>
                    <a:pt x="53000" y="1927"/>
                  </a:cubicBezTo>
                  <a:cubicBezTo>
                    <a:pt x="52496" y="-229"/>
                    <a:pt x="53153" y="627"/>
                    <a:pt x="53183" y="367"/>
                  </a:cubicBezTo>
                </a:path>
              </a:pathLst>
            </a:custGeom>
            <a:noFill/>
            <a:ln w="19050" cap="flat" cmpd="sng">
              <a:solidFill>
                <a:schemeClr val="accent2"/>
              </a:solidFill>
              <a:prstDash val="solid"/>
              <a:round/>
              <a:headEnd type="none" w="med" len="med"/>
              <a:tailEnd type="none" w="med" len="med"/>
            </a:ln>
          </p:spPr>
        </p:sp>
        <p:cxnSp>
          <p:nvCxnSpPr>
            <p:cNvPr id="21" name="Google Shape;2332;p39">
              <a:extLst>
                <a:ext uri="{FF2B5EF4-FFF2-40B4-BE49-F238E27FC236}">
                  <a16:creationId xmlns:a16="http://schemas.microsoft.com/office/drawing/2014/main" id="{CF4B986B-ABDE-EDAE-9223-4CD7FC1DC618}"/>
                </a:ext>
              </a:extLst>
            </p:cNvPr>
            <p:cNvCxnSpPr/>
            <p:nvPr/>
          </p:nvCxnSpPr>
          <p:spPr>
            <a:xfrm>
              <a:off x="2057250" y="4433452"/>
              <a:ext cx="1353300" cy="0"/>
            </a:xfrm>
            <a:prstGeom prst="straightConnector1">
              <a:avLst/>
            </a:prstGeom>
            <a:noFill/>
            <a:ln w="19050" cap="flat" cmpd="sng">
              <a:solidFill>
                <a:schemeClr val="accent2"/>
              </a:solidFill>
              <a:prstDash val="solid"/>
              <a:round/>
              <a:headEnd type="none" w="med" len="med"/>
              <a:tailEnd type="none" w="med" len="med"/>
            </a:ln>
          </p:spPr>
        </p:cxnSp>
      </p:grpSp>
      <p:pic>
        <p:nvPicPr>
          <p:cNvPr id="3" name="Picture 2">
            <a:extLst>
              <a:ext uri="{FF2B5EF4-FFF2-40B4-BE49-F238E27FC236}">
                <a16:creationId xmlns:a16="http://schemas.microsoft.com/office/drawing/2014/main" id="{C96EFB04-5E45-D54F-6407-777CCA40E1C3}"/>
              </a:ext>
            </a:extLst>
          </p:cNvPr>
          <p:cNvPicPr>
            <a:picLocks noChangeAspect="1"/>
          </p:cNvPicPr>
          <p:nvPr/>
        </p:nvPicPr>
        <p:blipFill>
          <a:blip r:embed="rId3"/>
          <a:stretch>
            <a:fillRect/>
          </a:stretch>
        </p:blipFill>
        <p:spPr>
          <a:xfrm>
            <a:off x="1402050" y="1184912"/>
            <a:ext cx="6334330" cy="3083457"/>
          </a:xfrm>
          <a:prstGeom prst="rect">
            <a:avLst/>
          </a:prstGeom>
        </p:spPr>
      </p:pic>
    </p:spTree>
    <p:extLst>
      <p:ext uri="{BB962C8B-B14F-4D97-AF65-F5344CB8AC3E}">
        <p14:creationId xmlns:p14="http://schemas.microsoft.com/office/powerpoint/2010/main" val="10639041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971"/>
        <p:cNvGrpSpPr/>
        <p:nvPr/>
      </p:nvGrpSpPr>
      <p:grpSpPr>
        <a:xfrm>
          <a:off x="0" y="0"/>
          <a:ext cx="0" cy="0"/>
          <a:chOff x="0" y="0"/>
          <a:chExt cx="0" cy="0"/>
        </a:xfrm>
      </p:grpSpPr>
      <p:sp>
        <p:nvSpPr>
          <p:cNvPr id="2972" name="Google Shape;2972;p52"/>
          <p:cNvSpPr txBox="1">
            <a:spLocks noGrp="1"/>
          </p:cNvSpPr>
          <p:nvPr>
            <p:ph type="title"/>
          </p:nvPr>
        </p:nvSpPr>
        <p:spPr>
          <a:xfrm>
            <a:off x="720000" y="187036"/>
            <a:ext cx="7704000" cy="4884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US" b="1">
                <a:effectLst>
                  <a:outerShdw blurRad="38100" dist="38100" dir="2700000" algn="tl">
                    <a:srgbClr val="000000">
                      <a:alpha val="43137"/>
                    </a:srgbClr>
                  </a:outerShdw>
                </a:effectLst>
                <a:latin typeface="Congenial Black" panose="02000503040000020004" pitchFamily="2" charset="0"/>
              </a:rPr>
              <a:t>5.KẾT LUẬN</a:t>
            </a:r>
            <a:endParaRPr b="1">
              <a:effectLst>
                <a:outerShdw blurRad="38100" dist="38100" dir="2700000" algn="tl">
                  <a:srgbClr val="000000">
                    <a:alpha val="43137"/>
                  </a:srgbClr>
                </a:outerShdw>
              </a:effectLst>
              <a:latin typeface="Congenial Black" panose="02000503040000020004" pitchFamily="2" charset="0"/>
            </a:endParaRPr>
          </a:p>
        </p:txBody>
      </p:sp>
      <p:sp>
        <p:nvSpPr>
          <p:cNvPr id="2973" name="Google Shape;2973;p52"/>
          <p:cNvSpPr txBox="1">
            <a:spLocks noGrp="1"/>
          </p:cNvSpPr>
          <p:nvPr>
            <p:ph type="body" idx="1"/>
          </p:nvPr>
        </p:nvSpPr>
        <p:spPr>
          <a:xfrm>
            <a:off x="720000" y="758537"/>
            <a:ext cx="7704000" cy="3886200"/>
          </a:xfrm>
          <a:prstGeom prst="rect">
            <a:avLst/>
          </a:prstGeom>
        </p:spPr>
        <p:txBody>
          <a:bodyPr spcFirstLastPara="1" wrap="square" lIns="0" tIns="0" rIns="0" bIns="0" anchor="t" anchorCtr="0">
            <a:noAutofit/>
          </a:bodyPr>
          <a:lstStyle/>
          <a:p>
            <a:pPr marL="0" lvl="0" indent="0" algn="l" rtl="0">
              <a:lnSpc>
                <a:spcPct val="100000"/>
              </a:lnSpc>
              <a:spcBef>
                <a:spcPts val="0"/>
              </a:spcBef>
              <a:spcAft>
                <a:spcPts val="0"/>
              </a:spcAft>
              <a:buNone/>
            </a:pPr>
            <a:r>
              <a:rPr lang="en-US" sz="2400" b="1">
                <a:solidFill>
                  <a:schemeClr val="dk2"/>
                </a:solidFill>
                <a:latin typeface="Times New Roman" panose="02020603050405020304" pitchFamily="18" charset="0"/>
                <a:ea typeface="Bebas Neue"/>
                <a:cs typeface="Times New Roman" panose="02020603050405020304" pitchFamily="18" charset="0"/>
                <a:sym typeface="Bebas Neue"/>
              </a:rPr>
              <a:t>Kết quả đạt được</a:t>
            </a:r>
            <a:endParaRPr sz="2400" b="1">
              <a:solidFill>
                <a:schemeClr val="dk2"/>
              </a:solidFill>
              <a:latin typeface="Times New Roman" panose="02020603050405020304" pitchFamily="18" charset="0"/>
              <a:ea typeface="Bebas Neue"/>
              <a:cs typeface="Times New Roman" panose="02020603050405020304" pitchFamily="18" charset="0"/>
              <a:sym typeface="Bebas Neue"/>
            </a:endParaRPr>
          </a:p>
          <a:p>
            <a:pPr marL="457200" lvl="0" indent="-330200" algn="l" rtl="0">
              <a:lnSpc>
                <a:spcPct val="100000"/>
              </a:lnSpc>
              <a:spcBef>
                <a:spcPts val="800"/>
              </a:spcBef>
              <a:spcAft>
                <a:spcPts val="0"/>
              </a:spcAft>
              <a:buSzPts val="1600"/>
              <a:buChar char="●"/>
            </a:pPr>
            <a:r>
              <a:rPr lang="en-US" sz="1600">
                <a:uFill>
                  <a:noFill/>
                </a:uFill>
                <a:latin typeface="Times New Roman" panose="02020603050405020304" pitchFamily="18" charset="0"/>
                <a:cs typeface="Times New Roman" panose="02020603050405020304" pitchFamily="18" charset="0"/>
              </a:rPr>
              <a:t>Bước đầu nghiên cứu thành công cách tạo một chương trình quản lý sinh viên.</a:t>
            </a:r>
          </a:p>
          <a:p>
            <a:pPr marL="457200" lvl="0" indent="-330200" algn="l" rtl="0">
              <a:lnSpc>
                <a:spcPct val="100000"/>
              </a:lnSpc>
              <a:spcBef>
                <a:spcPts val="800"/>
              </a:spcBef>
              <a:spcAft>
                <a:spcPts val="0"/>
              </a:spcAft>
              <a:buSzPts val="1600"/>
              <a:buChar char="●"/>
            </a:pPr>
            <a:r>
              <a:rPr lang="en-US" sz="1600">
                <a:uFill>
                  <a:noFill/>
                </a:uFill>
                <a:latin typeface="Times New Roman" panose="02020603050405020304" pitchFamily="18" charset="0"/>
                <a:cs typeface="Times New Roman" panose="02020603050405020304" pitchFamily="18" charset="0"/>
              </a:rPr>
              <a:t>Thành công trong việc quản lý các thông tin cơ bản của sinh viên.</a:t>
            </a:r>
          </a:p>
          <a:p>
            <a:pPr marL="127000" lvl="0" indent="0" algn="l" rtl="0">
              <a:lnSpc>
                <a:spcPct val="100000"/>
              </a:lnSpc>
              <a:spcBef>
                <a:spcPts val="800"/>
              </a:spcBef>
              <a:spcAft>
                <a:spcPts val="0"/>
              </a:spcAft>
              <a:buSzPts val="1600"/>
              <a:buNone/>
            </a:pPr>
            <a:endParaRPr sz="1600">
              <a:latin typeface="Times New Roman" panose="02020603050405020304" pitchFamily="18" charset="0"/>
              <a:cs typeface="Times New Roman" panose="02020603050405020304" pitchFamily="18" charset="0"/>
            </a:endParaRPr>
          </a:p>
          <a:p>
            <a:pPr marL="0" indent="0">
              <a:buNone/>
            </a:pPr>
            <a:r>
              <a:rPr lang="en" sz="2400" b="1">
                <a:solidFill>
                  <a:schemeClr val="dk2"/>
                </a:solidFill>
                <a:latin typeface="Times New Roman" panose="02020603050405020304" pitchFamily="18" charset="0"/>
                <a:cs typeface="Times New Roman" panose="02020603050405020304" pitchFamily="18" charset="0"/>
                <a:sym typeface="Bebas Neue"/>
              </a:rPr>
              <a:t>Hạn chế</a:t>
            </a:r>
            <a:endParaRPr sz="2400" b="1">
              <a:solidFill>
                <a:schemeClr val="dk2"/>
              </a:solidFill>
              <a:latin typeface="Times New Roman" panose="02020603050405020304" pitchFamily="18" charset="0"/>
              <a:cs typeface="Times New Roman" panose="02020603050405020304" pitchFamily="18" charset="0"/>
              <a:sym typeface="Bebas Neue"/>
            </a:endParaRPr>
          </a:p>
          <a:p>
            <a:pPr marL="457200" marR="50800" lvl="0" indent="-330200" algn="l" rtl="0">
              <a:lnSpc>
                <a:spcPct val="100000"/>
              </a:lnSpc>
              <a:spcBef>
                <a:spcPts val="800"/>
              </a:spcBef>
              <a:spcAft>
                <a:spcPts val="0"/>
              </a:spcAft>
              <a:buSzPts val="1600"/>
              <a:buChar char="●"/>
            </a:pPr>
            <a:r>
              <a:rPr lang="en-US" sz="1600">
                <a:uFill>
                  <a:noFill/>
                </a:uFill>
                <a:latin typeface="Times New Roman" panose="02020603050405020304" pitchFamily="18" charset="0"/>
                <a:cs typeface="Times New Roman" panose="02020603050405020304" pitchFamily="18" charset="0"/>
              </a:rPr>
              <a:t>Chưa thể xử lý việc học và thi lại của sinh viên.</a:t>
            </a:r>
            <a:endParaRPr sz="1600">
              <a:latin typeface="Times New Roman" panose="02020603050405020304" pitchFamily="18" charset="0"/>
              <a:cs typeface="Times New Roman" panose="02020603050405020304" pitchFamily="18" charset="0"/>
            </a:endParaRPr>
          </a:p>
          <a:p>
            <a:pPr marL="457200" marR="50800" lvl="0" indent="-330200" algn="l" rtl="0">
              <a:lnSpc>
                <a:spcPct val="100000"/>
              </a:lnSpc>
              <a:spcBef>
                <a:spcPts val="800"/>
              </a:spcBef>
              <a:spcAft>
                <a:spcPts val="0"/>
              </a:spcAft>
              <a:buSzPts val="1600"/>
              <a:buChar char="●"/>
            </a:pPr>
            <a:r>
              <a:rPr lang="en-US" sz="1600">
                <a:uFill>
                  <a:noFill/>
                </a:uFill>
                <a:latin typeface="Times New Roman" panose="02020603050405020304" pitchFamily="18" charset="0"/>
                <a:cs typeface="Times New Roman" panose="02020603050405020304" pitchFamily="18" charset="0"/>
              </a:rPr>
              <a:t>Chưa có web tra cứu điểm cho sinh viên.</a:t>
            </a:r>
          </a:p>
          <a:p>
            <a:pPr marL="127000" marR="50800" lvl="0" indent="0" algn="l" rtl="0">
              <a:lnSpc>
                <a:spcPct val="100000"/>
              </a:lnSpc>
              <a:spcBef>
                <a:spcPts val="800"/>
              </a:spcBef>
              <a:spcAft>
                <a:spcPts val="0"/>
              </a:spcAft>
              <a:buSzPts val="1600"/>
              <a:buNone/>
            </a:pPr>
            <a:endParaRPr lang="en" sz="1600">
              <a:uFill>
                <a:noFill/>
              </a:uFill>
              <a:latin typeface="Times New Roman" panose="02020603050405020304" pitchFamily="18" charset="0"/>
              <a:cs typeface="Times New Roman" panose="02020603050405020304" pitchFamily="18" charset="0"/>
            </a:endParaRPr>
          </a:p>
          <a:p>
            <a:pPr marL="0" lvl="0" indent="0">
              <a:buNone/>
            </a:pPr>
            <a:r>
              <a:rPr lang="en" sz="2400" b="1">
                <a:solidFill>
                  <a:schemeClr val="dk2"/>
                </a:solidFill>
                <a:latin typeface="Times New Roman" panose="02020603050405020304" pitchFamily="18" charset="0"/>
                <a:cs typeface="Times New Roman" panose="02020603050405020304" pitchFamily="18" charset="0"/>
              </a:rPr>
              <a:t>Hướng phát triển</a:t>
            </a:r>
          </a:p>
          <a:p>
            <a:pPr marR="50800">
              <a:spcBef>
                <a:spcPts val="800"/>
              </a:spcBef>
            </a:pPr>
            <a:r>
              <a:rPr lang="en-US" sz="1600">
                <a:uFill>
                  <a:noFill/>
                </a:uFill>
                <a:latin typeface="Times New Roman" panose="02020603050405020304" pitchFamily="18" charset="0"/>
                <a:cs typeface="Times New Roman" panose="02020603050405020304" pitchFamily="18" charset="0"/>
              </a:rPr>
              <a:t>Phát triển thành phần mềm hoàn chỉnh.</a:t>
            </a:r>
          </a:p>
          <a:p>
            <a:pPr marR="50800">
              <a:spcBef>
                <a:spcPts val="800"/>
              </a:spcBef>
            </a:pPr>
            <a:r>
              <a:rPr lang="en-US" sz="1600">
                <a:uFill>
                  <a:noFill/>
                </a:uFill>
                <a:latin typeface="Times New Roman" panose="02020603050405020304" pitchFamily="18" charset="0"/>
                <a:cs typeface="Times New Roman" panose="02020603050405020304" pitchFamily="18" charset="0"/>
              </a:rPr>
              <a:t>Phát triển thêm nhiều chức năng: học lại, thi lại.</a:t>
            </a:r>
          </a:p>
          <a:p>
            <a:pPr marR="50800">
              <a:spcBef>
                <a:spcPts val="800"/>
              </a:spcBef>
            </a:pPr>
            <a:r>
              <a:rPr lang="en-US" sz="1600">
                <a:uFill>
                  <a:noFill/>
                </a:uFill>
                <a:latin typeface="Times New Roman" panose="02020603050405020304" pitchFamily="18" charset="0"/>
                <a:cs typeface="Times New Roman" panose="02020603050405020304" pitchFamily="18" charset="0"/>
              </a:rPr>
              <a:t>Hỗ trợ web tra cứu điểm cho sinh viên.</a:t>
            </a:r>
            <a:endParaRPr sz="1600">
              <a:uFill>
                <a:noFill/>
              </a:u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343820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971"/>
        <p:cNvGrpSpPr/>
        <p:nvPr/>
      </p:nvGrpSpPr>
      <p:grpSpPr>
        <a:xfrm>
          <a:off x="0" y="0"/>
          <a:ext cx="0" cy="0"/>
          <a:chOff x="0" y="0"/>
          <a:chExt cx="0" cy="0"/>
        </a:xfrm>
      </p:grpSpPr>
      <p:pic>
        <p:nvPicPr>
          <p:cNvPr id="2052" name="Picture 4" descr="Thank you - Free communications icons">
            <a:extLst>
              <a:ext uri="{FF2B5EF4-FFF2-40B4-BE49-F238E27FC236}">
                <a16:creationId xmlns:a16="http://schemas.microsoft.com/office/drawing/2014/main" id="{60015F25-5FD4-FA4D-7B14-31EE6AB8AD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85055" y="2903346"/>
            <a:ext cx="1858945" cy="1858945"/>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a:extLst>
              <a:ext uri="{FF2B5EF4-FFF2-40B4-BE49-F238E27FC236}">
                <a16:creationId xmlns:a16="http://schemas.microsoft.com/office/drawing/2014/main" id="{3C78AD3D-275F-5270-6070-C4850863B58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88385" y="0"/>
            <a:ext cx="5396670" cy="5396670"/>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The end - Free cultures icons">
            <a:extLst>
              <a:ext uri="{FF2B5EF4-FFF2-40B4-BE49-F238E27FC236}">
                <a16:creationId xmlns:a16="http://schemas.microsoft.com/office/drawing/2014/main" id="{FA9D3865-24E4-55D3-23D5-4A98D03064F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58456" y="642258"/>
            <a:ext cx="3456633" cy="345663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BC58239-8EF6-2305-AA03-1D1FC33DCBC1}"/>
              </a:ext>
            </a:extLst>
          </p:cNvPr>
          <p:cNvSpPr txBox="1"/>
          <p:nvPr/>
        </p:nvSpPr>
        <p:spPr>
          <a:xfrm>
            <a:off x="29440" y="1042677"/>
            <a:ext cx="2133861" cy="3058145"/>
          </a:xfrm>
          <a:prstGeom prst="rect">
            <a:avLst/>
          </a:prstGeom>
          <a:noFill/>
        </p:spPr>
        <p:txBody>
          <a:bodyPr wrap="square">
            <a:spAutoFit/>
          </a:bodyPr>
          <a:lstStyle/>
          <a:p>
            <a:pPr indent="274320" algn="ctr">
              <a:lnSpc>
                <a:spcPct val="130000"/>
              </a:lnSpc>
              <a:spcAft>
                <a:spcPts val="600"/>
              </a:spcAft>
              <a:tabLst>
                <a:tab pos="4050665" algn="ctr"/>
              </a:tabLst>
            </a:pPr>
            <a:r>
              <a:rPr lang="en-US" sz="1600" b="1">
                <a:solidFill>
                  <a:schemeClr val="accent4">
                    <a:lumMod val="40000"/>
                    <a:lumOff val="60000"/>
                  </a:schemeClr>
                </a:solidFill>
                <a:effectLst/>
                <a:latin typeface="Times New Roman" panose="02020603050405020304" pitchFamily="18" charset="0"/>
                <a:ea typeface="Times New Roman" panose="02020603050405020304" pitchFamily="18" charset="0"/>
              </a:rPr>
              <a:t>LINK GITHUB</a:t>
            </a:r>
          </a:p>
          <a:p>
            <a:pPr indent="274320" algn="ctr">
              <a:lnSpc>
                <a:spcPct val="150000"/>
              </a:lnSpc>
            </a:pPr>
            <a:r>
              <a:rPr lang="en-US" sz="1600" u="sng">
                <a:solidFill>
                  <a:schemeClr val="accent4">
                    <a:lumMod val="40000"/>
                    <a:lumOff val="60000"/>
                  </a:schemeClr>
                </a:solidFill>
                <a:effectLst/>
                <a:latin typeface="Times New Roman" panose="02020603050405020304" pitchFamily="18" charset="0"/>
                <a:ea typeface="Times New Roman" panose="02020603050405020304" pitchFamily="18" charset="0"/>
                <a:hlinkClick r:id="rId6">
                  <a:extLst>
                    <a:ext uri="{A12FA001-AC4F-418D-AE19-62706E023703}">
                      <ahyp:hlinkClr xmlns:ahyp="http://schemas.microsoft.com/office/drawing/2018/hyperlinkcolor" val="tx"/>
                    </a:ext>
                  </a:extLst>
                </a:hlinkClick>
              </a:rPr>
              <a:t>https://github.com/nguyenvanhieu24/QLSV_NhapMonCNPM</a:t>
            </a:r>
            <a:endParaRPr lang="en-US" sz="1600" u="sng">
              <a:solidFill>
                <a:schemeClr val="accent4">
                  <a:lumMod val="40000"/>
                  <a:lumOff val="60000"/>
                </a:schemeClr>
              </a:solidFill>
              <a:effectLst/>
              <a:latin typeface="Times New Roman" panose="02020603050405020304" pitchFamily="18" charset="0"/>
              <a:ea typeface="Times New Roman" panose="02020603050405020304" pitchFamily="18" charset="0"/>
            </a:endParaRPr>
          </a:p>
          <a:p>
            <a:pPr indent="274320" algn="ctr">
              <a:lnSpc>
                <a:spcPct val="150000"/>
              </a:lnSpc>
            </a:pPr>
            <a:endParaRPr lang="en-US" sz="1600">
              <a:solidFill>
                <a:schemeClr val="accent4">
                  <a:lumMod val="40000"/>
                  <a:lumOff val="60000"/>
                </a:schemeClr>
              </a:solidFill>
              <a:effectLst/>
              <a:latin typeface="Times New Roman" panose="02020603050405020304" pitchFamily="18" charset="0"/>
              <a:ea typeface="Times New Roman" panose="02020603050405020304" pitchFamily="18" charset="0"/>
            </a:endParaRPr>
          </a:p>
          <a:p>
            <a:pPr indent="274320" algn="ctr">
              <a:lnSpc>
                <a:spcPct val="130000"/>
              </a:lnSpc>
              <a:spcAft>
                <a:spcPts val="600"/>
              </a:spcAft>
              <a:tabLst>
                <a:tab pos="4050665" algn="ctr"/>
              </a:tabLst>
            </a:pPr>
            <a:r>
              <a:rPr lang="en-US" sz="1600" b="1">
                <a:solidFill>
                  <a:schemeClr val="accent4">
                    <a:lumMod val="40000"/>
                    <a:lumOff val="60000"/>
                  </a:schemeClr>
                </a:solidFill>
                <a:effectLst/>
                <a:latin typeface="Times New Roman" panose="02020603050405020304" pitchFamily="18" charset="0"/>
                <a:ea typeface="Times New Roman" panose="02020603050405020304" pitchFamily="18" charset="0"/>
              </a:rPr>
              <a:t>LINK VIDEO</a:t>
            </a:r>
          </a:p>
          <a:p>
            <a:pPr indent="274320" algn="ctr">
              <a:lnSpc>
                <a:spcPct val="150000"/>
              </a:lnSpc>
            </a:pPr>
            <a:r>
              <a:rPr lang="en-US" sz="1600" u="sng">
                <a:solidFill>
                  <a:schemeClr val="accent4">
                    <a:lumMod val="40000"/>
                    <a:lumOff val="60000"/>
                  </a:schemeClr>
                </a:solidFill>
                <a:effectLst/>
                <a:latin typeface="Times New Roman" panose="02020603050405020304" pitchFamily="18" charset="0"/>
                <a:ea typeface="Times New Roman" panose="02020603050405020304" pitchFamily="18" charset="0"/>
                <a:hlinkClick r:id="rId7">
                  <a:extLst>
                    <a:ext uri="{A12FA001-AC4F-418D-AE19-62706E023703}">
                      <ahyp:hlinkClr xmlns:ahyp="http://schemas.microsoft.com/office/drawing/2018/hyperlinkcolor" val="tx"/>
                    </a:ext>
                  </a:extLst>
                </a:hlinkClick>
              </a:rPr>
              <a:t>NhapMonCNPM - Google Drive</a:t>
            </a:r>
            <a:endParaRPr lang="en-US" sz="1600">
              <a:solidFill>
                <a:schemeClr val="accent4">
                  <a:lumMod val="40000"/>
                  <a:lumOff val="60000"/>
                </a:schemeClr>
              </a:solidFill>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6748106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82"/>
        <p:cNvGrpSpPr/>
        <p:nvPr/>
      </p:nvGrpSpPr>
      <p:grpSpPr>
        <a:xfrm>
          <a:off x="0" y="0"/>
          <a:ext cx="0" cy="0"/>
          <a:chOff x="0" y="0"/>
          <a:chExt cx="0" cy="0"/>
        </a:xfrm>
      </p:grpSpPr>
      <p:sp>
        <p:nvSpPr>
          <p:cNvPr id="1883" name="Google Shape;1883;p26"/>
          <p:cNvSpPr txBox="1">
            <a:spLocks noGrp="1"/>
          </p:cNvSpPr>
          <p:nvPr>
            <p:ph type="title"/>
          </p:nvPr>
        </p:nvSpPr>
        <p:spPr>
          <a:xfrm>
            <a:off x="720000" y="461875"/>
            <a:ext cx="7704000" cy="4884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b="1">
                <a:latin typeface="Congenial Black" panose="02000503040000020004" pitchFamily="2" charset="0"/>
                <a:cs typeface="Times New Roman" panose="02020603050405020304" pitchFamily="18" charset="0"/>
              </a:rPr>
              <a:t>NỘI DUNG THỰC HIỆN</a:t>
            </a:r>
            <a:endParaRPr b="1">
              <a:latin typeface="Congenial Black" panose="02000503040000020004" pitchFamily="2" charset="0"/>
              <a:cs typeface="Times New Roman" panose="02020603050405020304" pitchFamily="18" charset="0"/>
            </a:endParaRPr>
          </a:p>
        </p:txBody>
      </p:sp>
      <p:sp>
        <p:nvSpPr>
          <p:cNvPr id="1884" name="Google Shape;1884;p26"/>
          <p:cNvSpPr txBox="1">
            <a:spLocks noGrp="1"/>
          </p:cNvSpPr>
          <p:nvPr>
            <p:ph type="title" idx="8"/>
          </p:nvPr>
        </p:nvSpPr>
        <p:spPr>
          <a:xfrm>
            <a:off x="6672300" y="2868050"/>
            <a:ext cx="1610464" cy="645300"/>
          </a:xfrm>
          <a:prstGeom prst="rect">
            <a:avLst/>
          </a:prstGeom>
        </p:spPr>
        <p:txBody>
          <a:bodyPr spcFirstLastPara="1" wrap="square" lIns="0" tIns="0" rIns="0" bIns="0" anchor="ctr" anchorCtr="0">
            <a:noAutofit/>
          </a:bodyPr>
          <a:lstStyle/>
          <a:p>
            <a:pPr marL="0" lvl="0" indent="0"/>
            <a:r>
              <a:rPr lang="en">
                <a:latin typeface="Times New Roman" panose="02020603050405020304" pitchFamily="18" charset="0"/>
                <a:cs typeface="Times New Roman" panose="02020603050405020304" pitchFamily="18" charset="0"/>
              </a:rPr>
              <a:t>Xây dựng hệ thống</a:t>
            </a:r>
            <a:endParaRPr>
              <a:latin typeface="Times New Roman" panose="02020603050405020304" pitchFamily="18" charset="0"/>
              <a:cs typeface="Times New Roman" panose="02020603050405020304" pitchFamily="18" charset="0"/>
            </a:endParaRPr>
          </a:p>
        </p:txBody>
      </p:sp>
      <p:sp>
        <p:nvSpPr>
          <p:cNvPr id="1885" name="Google Shape;1885;p26"/>
          <p:cNvSpPr txBox="1">
            <a:spLocks noGrp="1"/>
          </p:cNvSpPr>
          <p:nvPr>
            <p:ph type="title" idx="9"/>
          </p:nvPr>
        </p:nvSpPr>
        <p:spPr>
          <a:xfrm>
            <a:off x="6832500" y="1766950"/>
            <a:ext cx="584700" cy="58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latin typeface="Times New Roman" panose="02020603050405020304" pitchFamily="18" charset="0"/>
                <a:cs typeface="Times New Roman" panose="02020603050405020304" pitchFamily="18" charset="0"/>
              </a:rPr>
              <a:t>03</a:t>
            </a:r>
            <a:endParaRPr>
              <a:latin typeface="Times New Roman" panose="02020603050405020304" pitchFamily="18" charset="0"/>
              <a:cs typeface="Times New Roman" panose="02020603050405020304" pitchFamily="18" charset="0"/>
            </a:endParaRPr>
          </a:p>
        </p:txBody>
      </p:sp>
      <p:sp>
        <p:nvSpPr>
          <p:cNvPr id="1886" name="Google Shape;1886;p26"/>
          <p:cNvSpPr txBox="1">
            <a:spLocks noGrp="1"/>
          </p:cNvSpPr>
          <p:nvPr>
            <p:ph type="title" idx="5"/>
          </p:nvPr>
        </p:nvSpPr>
        <p:spPr>
          <a:xfrm>
            <a:off x="3666725" y="2868050"/>
            <a:ext cx="1422000" cy="645300"/>
          </a:xfrm>
          <a:prstGeom prst="rect">
            <a:avLst/>
          </a:prstGeom>
        </p:spPr>
        <p:txBody>
          <a:bodyPr spcFirstLastPara="1" wrap="square" lIns="0" tIns="0" rIns="0" bIns="0" anchor="ctr" anchorCtr="0">
            <a:noAutofit/>
          </a:bodyPr>
          <a:lstStyle/>
          <a:p>
            <a:r>
              <a:rPr lang="en">
                <a:latin typeface="Times New Roman" panose="02020603050405020304" pitchFamily="18" charset="0"/>
                <a:cs typeface="Times New Roman" panose="02020603050405020304" pitchFamily="18" charset="0"/>
              </a:rPr>
              <a:t>Phân tích hệ thống</a:t>
            </a:r>
            <a:endParaRPr>
              <a:latin typeface="Times New Roman" panose="02020603050405020304" pitchFamily="18" charset="0"/>
              <a:cs typeface="Times New Roman" panose="02020603050405020304" pitchFamily="18" charset="0"/>
            </a:endParaRPr>
          </a:p>
        </p:txBody>
      </p:sp>
      <p:sp>
        <p:nvSpPr>
          <p:cNvPr id="1887" name="Google Shape;1887;p26"/>
          <p:cNvSpPr txBox="1">
            <a:spLocks noGrp="1"/>
          </p:cNvSpPr>
          <p:nvPr>
            <p:ph type="title" idx="6"/>
          </p:nvPr>
        </p:nvSpPr>
        <p:spPr>
          <a:xfrm>
            <a:off x="3828350" y="1766950"/>
            <a:ext cx="584700" cy="58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latin typeface="Times New Roman" panose="02020603050405020304" pitchFamily="18" charset="0"/>
                <a:cs typeface="Times New Roman" panose="02020603050405020304" pitchFamily="18" charset="0"/>
              </a:rPr>
              <a:t>02</a:t>
            </a:r>
            <a:endParaRPr>
              <a:latin typeface="Times New Roman" panose="02020603050405020304" pitchFamily="18" charset="0"/>
              <a:cs typeface="Times New Roman" panose="02020603050405020304" pitchFamily="18" charset="0"/>
            </a:endParaRPr>
          </a:p>
        </p:txBody>
      </p:sp>
      <p:sp>
        <p:nvSpPr>
          <p:cNvPr id="1888" name="Google Shape;1888;p26"/>
          <p:cNvSpPr txBox="1">
            <a:spLocks noGrp="1"/>
          </p:cNvSpPr>
          <p:nvPr>
            <p:ph type="subTitle" idx="1"/>
          </p:nvPr>
        </p:nvSpPr>
        <p:spPr>
          <a:xfrm>
            <a:off x="719988" y="3728592"/>
            <a:ext cx="1751700" cy="645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err="1">
                <a:latin typeface="Times New Roman" panose="02020603050405020304" pitchFamily="18" charset="0"/>
                <a:cs typeface="Times New Roman" panose="02020603050405020304" pitchFamily="18" charset="0"/>
              </a:rPr>
              <a:t>Tiến</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hành</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khảo</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sát</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và</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lập</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ra</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kế</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hoạch</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dự</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án</a:t>
            </a:r>
            <a:endParaRPr>
              <a:latin typeface="Times New Roman" panose="02020603050405020304" pitchFamily="18" charset="0"/>
              <a:cs typeface="Times New Roman" panose="02020603050405020304" pitchFamily="18" charset="0"/>
            </a:endParaRPr>
          </a:p>
        </p:txBody>
      </p:sp>
      <p:sp>
        <p:nvSpPr>
          <p:cNvPr id="1889" name="Google Shape;1889;p26"/>
          <p:cNvSpPr txBox="1">
            <a:spLocks noGrp="1"/>
          </p:cNvSpPr>
          <p:nvPr>
            <p:ph type="title" idx="2"/>
          </p:nvPr>
        </p:nvSpPr>
        <p:spPr>
          <a:xfrm>
            <a:off x="720000" y="2868050"/>
            <a:ext cx="1751688" cy="645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err="1">
                <a:latin typeface="Times New Roman" panose="02020603050405020304" pitchFamily="18" charset="0"/>
                <a:cs typeface="Times New Roman" panose="02020603050405020304" pitchFamily="18" charset="0"/>
              </a:rPr>
              <a:t>Khảo</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sát</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hiện</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trạng</a:t>
            </a:r>
            <a:endParaRPr>
              <a:latin typeface="Times New Roman" panose="02020603050405020304" pitchFamily="18" charset="0"/>
              <a:cs typeface="Times New Roman" panose="02020603050405020304" pitchFamily="18" charset="0"/>
            </a:endParaRPr>
          </a:p>
        </p:txBody>
      </p:sp>
      <p:sp>
        <p:nvSpPr>
          <p:cNvPr id="1890" name="Google Shape;1890;p26"/>
          <p:cNvSpPr txBox="1">
            <a:spLocks noGrp="1"/>
          </p:cNvSpPr>
          <p:nvPr>
            <p:ph type="title" idx="3"/>
          </p:nvPr>
        </p:nvSpPr>
        <p:spPr>
          <a:xfrm>
            <a:off x="878350" y="1766925"/>
            <a:ext cx="584700" cy="58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latin typeface="Times New Roman" panose="02020603050405020304" pitchFamily="18" charset="0"/>
                <a:cs typeface="Times New Roman" panose="02020603050405020304" pitchFamily="18" charset="0"/>
              </a:rPr>
              <a:t>01</a:t>
            </a:r>
            <a:endParaRPr>
              <a:latin typeface="Times New Roman" panose="02020603050405020304" pitchFamily="18" charset="0"/>
              <a:cs typeface="Times New Roman" panose="02020603050405020304" pitchFamily="18" charset="0"/>
            </a:endParaRPr>
          </a:p>
        </p:txBody>
      </p:sp>
      <p:sp>
        <p:nvSpPr>
          <p:cNvPr id="1891" name="Google Shape;1891;p26"/>
          <p:cNvSpPr txBox="1">
            <a:spLocks noGrp="1"/>
          </p:cNvSpPr>
          <p:nvPr>
            <p:ph type="subTitle" idx="4"/>
          </p:nvPr>
        </p:nvSpPr>
        <p:spPr>
          <a:xfrm>
            <a:off x="3666712" y="3728575"/>
            <a:ext cx="2011073" cy="645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latin typeface="Times New Roman" panose="02020603050405020304" pitchFamily="18" charset="0"/>
                <a:cs typeface="Times New Roman" panose="02020603050405020304" pitchFamily="18" charset="0"/>
              </a:rPr>
              <a:t>Phân tích chi tiết hệ thống và tổng hợp bằng sơ đồ Use Case</a:t>
            </a:r>
            <a:endParaRPr>
              <a:latin typeface="Times New Roman" panose="02020603050405020304" pitchFamily="18" charset="0"/>
              <a:cs typeface="Times New Roman" panose="02020603050405020304" pitchFamily="18" charset="0"/>
            </a:endParaRPr>
          </a:p>
        </p:txBody>
      </p:sp>
      <p:sp>
        <p:nvSpPr>
          <p:cNvPr id="1892" name="Google Shape;1892;p26"/>
          <p:cNvSpPr txBox="1">
            <a:spLocks noGrp="1"/>
          </p:cNvSpPr>
          <p:nvPr>
            <p:ph type="subTitle" idx="7"/>
          </p:nvPr>
        </p:nvSpPr>
        <p:spPr>
          <a:xfrm>
            <a:off x="6672300" y="3728575"/>
            <a:ext cx="2322856" cy="86469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latin typeface="Times New Roman" panose="02020603050405020304" pitchFamily="18" charset="0"/>
                <a:cs typeface="Times New Roman" panose="02020603050405020304" pitchFamily="18" charset="0"/>
              </a:rPr>
              <a:t>Xác định đúng yêu cầu hệ thống và tiến hành bước đầu xây dựng hệ thống bằng mô hình CDM</a:t>
            </a:r>
            <a:endParaRPr>
              <a:latin typeface="Times New Roman" panose="02020603050405020304" pitchFamily="18" charset="0"/>
              <a:cs typeface="Times New Roman" panose="02020603050405020304" pitchFamily="18"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96"/>
        <p:cNvGrpSpPr/>
        <p:nvPr/>
      </p:nvGrpSpPr>
      <p:grpSpPr>
        <a:xfrm>
          <a:off x="0" y="0"/>
          <a:ext cx="0" cy="0"/>
          <a:chOff x="0" y="0"/>
          <a:chExt cx="0" cy="0"/>
        </a:xfrm>
      </p:grpSpPr>
      <p:sp>
        <p:nvSpPr>
          <p:cNvPr id="1897" name="Google Shape;1897;p27"/>
          <p:cNvSpPr txBox="1">
            <a:spLocks noGrp="1"/>
          </p:cNvSpPr>
          <p:nvPr>
            <p:ph type="title"/>
          </p:nvPr>
        </p:nvSpPr>
        <p:spPr>
          <a:xfrm>
            <a:off x="720000" y="461875"/>
            <a:ext cx="7704000" cy="4884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b="1">
                <a:latin typeface="Congenial Black" panose="02000503040000020004" pitchFamily="2" charset="0"/>
                <a:cs typeface="Times New Roman" panose="02020603050405020304" pitchFamily="18" charset="0"/>
              </a:rPr>
              <a:t>NỘI DUNG THỰC HIỆN</a:t>
            </a:r>
            <a:endParaRPr b="1">
              <a:latin typeface="Congenial Black" panose="02000503040000020004" pitchFamily="2" charset="0"/>
              <a:cs typeface="Times New Roman" panose="02020603050405020304" pitchFamily="18" charset="0"/>
            </a:endParaRPr>
          </a:p>
        </p:txBody>
      </p:sp>
      <p:sp>
        <p:nvSpPr>
          <p:cNvPr id="1898" name="Google Shape;1898;p27"/>
          <p:cNvSpPr txBox="1">
            <a:spLocks noGrp="1"/>
          </p:cNvSpPr>
          <p:nvPr>
            <p:ph type="subTitle" idx="1"/>
          </p:nvPr>
        </p:nvSpPr>
        <p:spPr>
          <a:xfrm>
            <a:off x="719988" y="3728592"/>
            <a:ext cx="1751700" cy="645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latin typeface="Times New Roman" panose="02020603050405020304" pitchFamily="18" charset="0"/>
                <a:cs typeface="Times New Roman" panose="02020603050405020304" pitchFamily="18" charset="0"/>
              </a:rPr>
              <a:t>Thiết kế các giao diện cần thiết cho phần mềm.</a:t>
            </a:r>
            <a:endParaRPr>
              <a:latin typeface="Times New Roman" panose="02020603050405020304" pitchFamily="18" charset="0"/>
              <a:cs typeface="Times New Roman" panose="02020603050405020304" pitchFamily="18" charset="0"/>
            </a:endParaRPr>
          </a:p>
        </p:txBody>
      </p:sp>
      <p:sp>
        <p:nvSpPr>
          <p:cNvPr id="1899" name="Google Shape;1899;p27"/>
          <p:cNvSpPr txBox="1">
            <a:spLocks noGrp="1"/>
          </p:cNvSpPr>
          <p:nvPr>
            <p:ph type="title" idx="2"/>
          </p:nvPr>
        </p:nvSpPr>
        <p:spPr>
          <a:xfrm>
            <a:off x="720000" y="2868050"/>
            <a:ext cx="1480940" cy="645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latin typeface="Times New Roman" panose="02020603050405020304" pitchFamily="18" charset="0"/>
                <a:cs typeface="Times New Roman" panose="02020603050405020304" pitchFamily="18" charset="0"/>
              </a:rPr>
              <a:t>Thiết kế giao diện</a:t>
            </a:r>
            <a:endParaRPr>
              <a:latin typeface="Times New Roman" panose="02020603050405020304" pitchFamily="18" charset="0"/>
              <a:cs typeface="Times New Roman" panose="02020603050405020304" pitchFamily="18" charset="0"/>
            </a:endParaRPr>
          </a:p>
        </p:txBody>
      </p:sp>
      <p:sp>
        <p:nvSpPr>
          <p:cNvPr id="1900" name="Google Shape;1900;p27"/>
          <p:cNvSpPr txBox="1">
            <a:spLocks noGrp="1"/>
          </p:cNvSpPr>
          <p:nvPr>
            <p:ph type="title" idx="3"/>
          </p:nvPr>
        </p:nvSpPr>
        <p:spPr>
          <a:xfrm>
            <a:off x="878350" y="1768675"/>
            <a:ext cx="584700" cy="5817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latin typeface="Times New Roman" panose="02020603050405020304" pitchFamily="18" charset="0"/>
                <a:cs typeface="Times New Roman" panose="02020603050405020304" pitchFamily="18" charset="0"/>
              </a:rPr>
              <a:t>04</a:t>
            </a:r>
            <a:endParaRPr>
              <a:latin typeface="Times New Roman" panose="02020603050405020304" pitchFamily="18" charset="0"/>
              <a:cs typeface="Times New Roman" panose="02020603050405020304" pitchFamily="18" charset="0"/>
            </a:endParaRPr>
          </a:p>
        </p:txBody>
      </p:sp>
      <p:sp>
        <p:nvSpPr>
          <p:cNvPr id="1901" name="Google Shape;1901;p27"/>
          <p:cNvSpPr txBox="1">
            <a:spLocks noGrp="1"/>
          </p:cNvSpPr>
          <p:nvPr>
            <p:ph type="title" idx="5"/>
          </p:nvPr>
        </p:nvSpPr>
        <p:spPr>
          <a:xfrm>
            <a:off x="3666725" y="2868050"/>
            <a:ext cx="1181722" cy="645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latin typeface="Times New Roman" panose="02020603050405020304" pitchFamily="18" charset="0"/>
                <a:cs typeface="Times New Roman" panose="02020603050405020304" pitchFamily="18" charset="0"/>
              </a:rPr>
              <a:t>Kết luận</a:t>
            </a:r>
            <a:endParaRPr>
              <a:latin typeface="Times New Roman" panose="02020603050405020304" pitchFamily="18" charset="0"/>
              <a:cs typeface="Times New Roman" panose="02020603050405020304" pitchFamily="18" charset="0"/>
            </a:endParaRPr>
          </a:p>
        </p:txBody>
      </p:sp>
      <p:sp>
        <p:nvSpPr>
          <p:cNvPr id="1902" name="Google Shape;1902;p27"/>
          <p:cNvSpPr txBox="1">
            <a:spLocks noGrp="1"/>
          </p:cNvSpPr>
          <p:nvPr>
            <p:ph type="title" idx="6"/>
          </p:nvPr>
        </p:nvSpPr>
        <p:spPr>
          <a:xfrm>
            <a:off x="3828350" y="1768675"/>
            <a:ext cx="584700" cy="5817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latin typeface="Times New Roman" panose="02020603050405020304" pitchFamily="18" charset="0"/>
                <a:cs typeface="Times New Roman" panose="02020603050405020304" pitchFamily="18" charset="0"/>
              </a:rPr>
              <a:t>05</a:t>
            </a:r>
            <a:endParaRPr>
              <a:latin typeface="Times New Roman" panose="02020603050405020304" pitchFamily="18" charset="0"/>
              <a:cs typeface="Times New Roman" panose="02020603050405020304" pitchFamily="18" charset="0"/>
            </a:endParaRPr>
          </a:p>
        </p:txBody>
      </p:sp>
      <p:sp>
        <p:nvSpPr>
          <p:cNvPr id="1903" name="Google Shape;1903;p27"/>
          <p:cNvSpPr txBox="1">
            <a:spLocks noGrp="1"/>
          </p:cNvSpPr>
          <p:nvPr>
            <p:ph type="subTitle" idx="4"/>
          </p:nvPr>
        </p:nvSpPr>
        <p:spPr>
          <a:xfrm>
            <a:off x="3666725" y="3728575"/>
            <a:ext cx="2340670" cy="645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latin typeface="Times New Roman" panose="02020603050405020304" pitchFamily="18" charset="0"/>
                <a:cs typeface="Times New Roman" panose="02020603050405020304" pitchFamily="18" charset="0"/>
              </a:rPr>
              <a:t>Nêu ra kết quả đạt được, những hạn chế và hướng phát triển trong tương lai.</a:t>
            </a:r>
            <a:endParaRPr>
              <a:latin typeface="Times New Roman" panose="02020603050405020304" pitchFamily="18" charset="0"/>
              <a:cs typeface="Times New Roman" panose="02020603050405020304" pitchFamily="18" charset="0"/>
            </a:endParaRPr>
          </a:p>
        </p:txBody>
      </p:sp>
      <p:sp>
        <p:nvSpPr>
          <p:cNvPr id="1904" name="Google Shape;1904;p27"/>
          <p:cNvSpPr txBox="1">
            <a:spLocks noGrp="1"/>
          </p:cNvSpPr>
          <p:nvPr>
            <p:ph type="title" idx="8"/>
          </p:nvPr>
        </p:nvSpPr>
        <p:spPr>
          <a:xfrm>
            <a:off x="6672299" y="2868050"/>
            <a:ext cx="1621095" cy="645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b="1">
                <a:latin typeface="Times New Roman" panose="02020603050405020304" pitchFamily="18" charset="0"/>
                <a:cs typeface="Times New Roman" panose="02020603050405020304" pitchFamily="18" charset="0"/>
              </a:rPr>
              <a:t>Tài liệu tham khảo</a:t>
            </a:r>
            <a:endParaRPr b="1">
              <a:latin typeface="Times New Roman" panose="02020603050405020304" pitchFamily="18" charset="0"/>
              <a:cs typeface="Times New Roman" panose="02020603050405020304" pitchFamily="18" charset="0"/>
            </a:endParaRPr>
          </a:p>
        </p:txBody>
      </p:sp>
      <p:sp>
        <p:nvSpPr>
          <p:cNvPr id="1905" name="Google Shape;1905;p27"/>
          <p:cNvSpPr txBox="1">
            <a:spLocks noGrp="1"/>
          </p:cNvSpPr>
          <p:nvPr>
            <p:ph type="title" idx="9"/>
          </p:nvPr>
        </p:nvSpPr>
        <p:spPr>
          <a:xfrm>
            <a:off x="6832500" y="1768675"/>
            <a:ext cx="584700" cy="5817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latin typeface="Times New Roman" panose="02020603050405020304" pitchFamily="18" charset="0"/>
                <a:cs typeface="Times New Roman" panose="02020603050405020304" pitchFamily="18" charset="0"/>
              </a:rPr>
              <a:t>06</a:t>
            </a:r>
            <a:endParaRPr>
              <a:latin typeface="Times New Roman" panose="02020603050405020304" pitchFamily="18" charset="0"/>
              <a:cs typeface="Times New Roman" panose="02020603050405020304"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910"/>
        <p:cNvGrpSpPr/>
        <p:nvPr/>
      </p:nvGrpSpPr>
      <p:grpSpPr>
        <a:xfrm>
          <a:off x="0" y="0"/>
          <a:ext cx="0" cy="0"/>
          <a:chOff x="0" y="0"/>
          <a:chExt cx="0" cy="0"/>
        </a:xfrm>
      </p:grpSpPr>
      <p:sp>
        <p:nvSpPr>
          <p:cNvPr id="1911" name="Google Shape;1911;p28"/>
          <p:cNvSpPr txBox="1">
            <a:spLocks noGrp="1"/>
          </p:cNvSpPr>
          <p:nvPr>
            <p:ph type="title"/>
          </p:nvPr>
        </p:nvSpPr>
        <p:spPr>
          <a:xfrm>
            <a:off x="3918357" y="1600200"/>
            <a:ext cx="4505643" cy="5871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r>
              <a:rPr lang="en">
                <a:latin typeface="Congenial Black" panose="02000503040000020004" pitchFamily="2" charset="0"/>
              </a:rPr>
              <a:t>1.Khảo sát hiện trạng</a:t>
            </a:r>
            <a:endParaRPr>
              <a:latin typeface="Congenial Black" panose="02000503040000020004" pitchFamily="2" charset="0"/>
            </a:endParaRPr>
          </a:p>
        </p:txBody>
      </p:sp>
      <p:sp>
        <p:nvSpPr>
          <p:cNvPr id="1912" name="Google Shape;1912;p28"/>
          <p:cNvSpPr txBox="1">
            <a:spLocks noGrp="1"/>
          </p:cNvSpPr>
          <p:nvPr>
            <p:ph type="subTitle" idx="1"/>
          </p:nvPr>
        </p:nvSpPr>
        <p:spPr>
          <a:xfrm>
            <a:off x="4914175" y="2571750"/>
            <a:ext cx="3509700" cy="1493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latin typeface="Times New Roman" panose="02020603050405020304" pitchFamily="18" charset="0"/>
                <a:cs typeface="Times New Roman" panose="02020603050405020304" pitchFamily="18" charset="0"/>
              </a:rPr>
              <a:t>Dưới sự phát triển của Công nghệ thông tin, các trường Đại học đang có xu hướng tìm cách để ngày càng hoàn thiện hệ thống công nghệ thông tin nhằm công nghệ hóa các hoạt động trong đơn vị.</a:t>
            </a:r>
            <a:endParaRPr>
              <a:latin typeface="Times New Roman" panose="02020603050405020304" pitchFamily="18" charset="0"/>
              <a:cs typeface="Times New Roman" panose="02020603050405020304" pitchFamily="18" charset="0"/>
            </a:endParaRPr>
          </a:p>
        </p:txBody>
      </p:sp>
      <p:grpSp>
        <p:nvGrpSpPr>
          <p:cNvPr id="23" name="Google Shape;2724;p51">
            <a:extLst>
              <a:ext uri="{FF2B5EF4-FFF2-40B4-BE49-F238E27FC236}">
                <a16:creationId xmlns:a16="http://schemas.microsoft.com/office/drawing/2014/main" id="{88917E55-6666-7282-04D7-6B27AE09B6E7}"/>
              </a:ext>
            </a:extLst>
          </p:cNvPr>
          <p:cNvGrpSpPr/>
          <p:nvPr/>
        </p:nvGrpSpPr>
        <p:grpSpPr>
          <a:xfrm>
            <a:off x="1509310" y="1905918"/>
            <a:ext cx="1795750" cy="1872868"/>
            <a:chOff x="4572000" y="1680475"/>
            <a:chExt cx="2790356" cy="2888400"/>
          </a:xfrm>
        </p:grpSpPr>
        <p:sp>
          <p:nvSpPr>
            <p:cNvPr id="24" name="Google Shape;2725;p51">
              <a:extLst>
                <a:ext uri="{FF2B5EF4-FFF2-40B4-BE49-F238E27FC236}">
                  <a16:creationId xmlns:a16="http://schemas.microsoft.com/office/drawing/2014/main" id="{F4F0162B-A014-73ED-2E45-C681BA720810}"/>
                </a:ext>
              </a:extLst>
            </p:cNvPr>
            <p:cNvSpPr/>
            <p:nvPr/>
          </p:nvSpPr>
          <p:spPr>
            <a:xfrm>
              <a:off x="4629925" y="4568839"/>
              <a:ext cx="924" cy="36"/>
            </a:xfrm>
            <a:custGeom>
              <a:avLst/>
              <a:gdLst/>
              <a:ahLst/>
              <a:cxnLst/>
              <a:rect l="l" t="t" r="r" b="b"/>
              <a:pathLst>
                <a:path w="26" h="1" fill="none" extrusionOk="0">
                  <a:moveTo>
                    <a:pt x="25" y="1"/>
                  </a:moveTo>
                  <a:lnTo>
                    <a:pt x="0" y="1"/>
                  </a:lnTo>
                </a:path>
              </a:pathLst>
            </a:custGeom>
            <a:noFill/>
            <a:ln w="10650" cap="flat" cmpd="sng">
              <a:solidFill>
                <a:srgbClr val="606060"/>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726;p51">
              <a:extLst>
                <a:ext uri="{FF2B5EF4-FFF2-40B4-BE49-F238E27FC236}">
                  <a16:creationId xmlns:a16="http://schemas.microsoft.com/office/drawing/2014/main" id="{E7FFCAFD-7352-989A-66C0-2DE84B645565}"/>
                </a:ext>
              </a:extLst>
            </p:cNvPr>
            <p:cNvSpPr/>
            <p:nvPr/>
          </p:nvSpPr>
          <p:spPr>
            <a:xfrm>
              <a:off x="5748389" y="1763327"/>
              <a:ext cx="67737" cy="67773"/>
            </a:xfrm>
            <a:custGeom>
              <a:avLst/>
              <a:gdLst/>
              <a:ahLst/>
              <a:cxnLst/>
              <a:rect l="l" t="t" r="r" b="b"/>
              <a:pathLst>
                <a:path w="1905" h="1906" extrusionOk="0">
                  <a:moveTo>
                    <a:pt x="952" y="1"/>
                  </a:moveTo>
                  <a:cubicBezTo>
                    <a:pt x="426" y="1"/>
                    <a:pt x="0" y="427"/>
                    <a:pt x="0" y="953"/>
                  </a:cubicBezTo>
                  <a:cubicBezTo>
                    <a:pt x="0" y="1480"/>
                    <a:pt x="426" y="1906"/>
                    <a:pt x="952" y="1906"/>
                  </a:cubicBezTo>
                  <a:cubicBezTo>
                    <a:pt x="1479" y="1906"/>
                    <a:pt x="1905" y="1480"/>
                    <a:pt x="1905" y="953"/>
                  </a:cubicBezTo>
                  <a:cubicBezTo>
                    <a:pt x="1905" y="427"/>
                    <a:pt x="1479" y="1"/>
                    <a:pt x="952" y="1"/>
                  </a:cubicBezTo>
                  <a:close/>
                </a:path>
              </a:pathLst>
            </a:custGeom>
            <a:solidFill>
              <a:schemeClr val="accent4"/>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727;p51">
              <a:extLst>
                <a:ext uri="{FF2B5EF4-FFF2-40B4-BE49-F238E27FC236}">
                  <a16:creationId xmlns:a16="http://schemas.microsoft.com/office/drawing/2014/main" id="{05DCF5F1-A58A-02C3-99EF-0955580E77DF}"/>
                </a:ext>
              </a:extLst>
            </p:cNvPr>
            <p:cNvSpPr/>
            <p:nvPr/>
          </p:nvSpPr>
          <p:spPr>
            <a:xfrm>
              <a:off x="5984535" y="1714327"/>
              <a:ext cx="67773" cy="66884"/>
            </a:xfrm>
            <a:custGeom>
              <a:avLst/>
              <a:gdLst/>
              <a:ahLst/>
              <a:cxnLst/>
              <a:rect l="l" t="t" r="r" b="b"/>
              <a:pathLst>
                <a:path w="1906" h="1881" extrusionOk="0">
                  <a:moveTo>
                    <a:pt x="953" y="0"/>
                  </a:moveTo>
                  <a:cubicBezTo>
                    <a:pt x="427" y="0"/>
                    <a:pt x="1" y="426"/>
                    <a:pt x="1" y="928"/>
                  </a:cubicBezTo>
                  <a:cubicBezTo>
                    <a:pt x="1" y="1454"/>
                    <a:pt x="427" y="1880"/>
                    <a:pt x="953" y="1880"/>
                  </a:cubicBezTo>
                  <a:cubicBezTo>
                    <a:pt x="1479" y="1880"/>
                    <a:pt x="1905" y="1454"/>
                    <a:pt x="1905" y="928"/>
                  </a:cubicBezTo>
                  <a:cubicBezTo>
                    <a:pt x="1905" y="426"/>
                    <a:pt x="1479" y="0"/>
                    <a:pt x="95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28;p51">
              <a:extLst>
                <a:ext uri="{FF2B5EF4-FFF2-40B4-BE49-F238E27FC236}">
                  <a16:creationId xmlns:a16="http://schemas.microsoft.com/office/drawing/2014/main" id="{B0E18954-6D29-F206-F5F2-A66555E506B2}"/>
                </a:ext>
              </a:extLst>
            </p:cNvPr>
            <p:cNvSpPr/>
            <p:nvPr/>
          </p:nvSpPr>
          <p:spPr>
            <a:xfrm>
              <a:off x="5984535" y="1714327"/>
              <a:ext cx="67773" cy="66884"/>
            </a:xfrm>
            <a:custGeom>
              <a:avLst/>
              <a:gdLst/>
              <a:ahLst/>
              <a:cxnLst/>
              <a:rect l="l" t="t" r="r" b="b"/>
              <a:pathLst>
                <a:path w="1906" h="1881" fill="none" extrusionOk="0">
                  <a:moveTo>
                    <a:pt x="1" y="928"/>
                  </a:moveTo>
                  <a:cubicBezTo>
                    <a:pt x="1" y="426"/>
                    <a:pt x="427" y="0"/>
                    <a:pt x="953" y="0"/>
                  </a:cubicBezTo>
                  <a:cubicBezTo>
                    <a:pt x="1479" y="0"/>
                    <a:pt x="1905" y="426"/>
                    <a:pt x="1905" y="928"/>
                  </a:cubicBezTo>
                  <a:cubicBezTo>
                    <a:pt x="1905" y="1454"/>
                    <a:pt x="1479" y="1880"/>
                    <a:pt x="953" y="1880"/>
                  </a:cubicBezTo>
                  <a:cubicBezTo>
                    <a:pt x="427" y="1880"/>
                    <a:pt x="1" y="1454"/>
                    <a:pt x="1" y="928"/>
                  </a:cubicBezTo>
                  <a:close/>
                </a:path>
              </a:pathLst>
            </a:custGeom>
            <a:noFill/>
            <a:ln w="10650" cap="rnd" cmpd="sng">
              <a:solidFill>
                <a:schemeClr val="accent4"/>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729;p51">
              <a:extLst>
                <a:ext uri="{FF2B5EF4-FFF2-40B4-BE49-F238E27FC236}">
                  <a16:creationId xmlns:a16="http://schemas.microsoft.com/office/drawing/2014/main" id="{AF6F8740-79D0-E23D-1008-992E6261C1E8}"/>
                </a:ext>
              </a:extLst>
            </p:cNvPr>
            <p:cNvSpPr/>
            <p:nvPr/>
          </p:nvSpPr>
          <p:spPr>
            <a:xfrm>
              <a:off x="5970276" y="3412967"/>
              <a:ext cx="117660" cy="767331"/>
            </a:xfrm>
            <a:custGeom>
              <a:avLst/>
              <a:gdLst/>
              <a:ahLst/>
              <a:cxnLst/>
              <a:rect l="l" t="t" r="r" b="b"/>
              <a:pathLst>
                <a:path w="3309" h="21580" fill="none" extrusionOk="0">
                  <a:moveTo>
                    <a:pt x="1" y="0"/>
                  </a:moveTo>
                  <a:lnTo>
                    <a:pt x="1" y="10953"/>
                  </a:lnTo>
                  <a:lnTo>
                    <a:pt x="3309" y="14286"/>
                  </a:lnTo>
                  <a:lnTo>
                    <a:pt x="3309" y="21579"/>
                  </a:lnTo>
                </a:path>
              </a:pathLst>
            </a:custGeom>
            <a:noFill/>
            <a:ln w="10650" cap="rnd" cmpd="sng">
              <a:solidFill>
                <a:schemeClr val="accent6"/>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730;p51">
              <a:extLst>
                <a:ext uri="{FF2B5EF4-FFF2-40B4-BE49-F238E27FC236}">
                  <a16:creationId xmlns:a16="http://schemas.microsoft.com/office/drawing/2014/main" id="{CD09E670-A081-F0B8-B072-D81D38E2E4BE}"/>
                </a:ext>
              </a:extLst>
            </p:cNvPr>
            <p:cNvSpPr/>
            <p:nvPr/>
          </p:nvSpPr>
          <p:spPr>
            <a:xfrm>
              <a:off x="6043349" y="3424524"/>
              <a:ext cx="36" cy="327093"/>
            </a:xfrm>
            <a:custGeom>
              <a:avLst/>
              <a:gdLst/>
              <a:ahLst/>
              <a:cxnLst/>
              <a:rect l="l" t="t" r="r" b="b"/>
              <a:pathLst>
                <a:path w="1" h="9199" fill="none" extrusionOk="0">
                  <a:moveTo>
                    <a:pt x="1" y="1"/>
                  </a:moveTo>
                  <a:lnTo>
                    <a:pt x="1" y="9199"/>
                  </a:lnTo>
                </a:path>
              </a:pathLst>
            </a:custGeom>
            <a:noFill/>
            <a:ln w="10650" cap="rnd" cmpd="sng">
              <a:solidFill>
                <a:schemeClr val="accent6"/>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731;p51">
              <a:extLst>
                <a:ext uri="{FF2B5EF4-FFF2-40B4-BE49-F238E27FC236}">
                  <a16:creationId xmlns:a16="http://schemas.microsoft.com/office/drawing/2014/main" id="{F1EB2E2D-CB7A-DD2C-A7EA-B1889731C3AD}"/>
                </a:ext>
              </a:extLst>
            </p:cNvPr>
            <p:cNvSpPr/>
            <p:nvPr/>
          </p:nvSpPr>
          <p:spPr>
            <a:xfrm>
              <a:off x="6009497" y="3718630"/>
              <a:ext cx="67773" cy="66884"/>
            </a:xfrm>
            <a:custGeom>
              <a:avLst/>
              <a:gdLst/>
              <a:ahLst/>
              <a:cxnLst/>
              <a:rect l="l" t="t" r="r" b="b"/>
              <a:pathLst>
                <a:path w="1906" h="1881" extrusionOk="0">
                  <a:moveTo>
                    <a:pt x="953" y="1"/>
                  </a:moveTo>
                  <a:cubicBezTo>
                    <a:pt x="427" y="1"/>
                    <a:pt x="0" y="427"/>
                    <a:pt x="0" y="928"/>
                  </a:cubicBezTo>
                  <a:cubicBezTo>
                    <a:pt x="0" y="1454"/>
                    <a:pt x="427" y="1880"/>
                    <a:pt x="953" y="1880"/>
                  </a:cubicBezTo>
                  <a:cubicBezTo>
                    <a:pt x="1479" y="1880"/>
                    <a:pt x="1905" y="1454"/>
                    <a:pt x="1905" y="928"/>
                  </a:cubicBezTo>
                  <a:cubicBezTo>
                    <a:pt x="1905" y="427"/>
                    <a:pt x="1479" y="1"/>
                    <a:pt x="95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732;p51">
              <a:extLst>
                <a:ext uri="{FF2B5EF4-FFF2-40B4-BE49-F238E27FC236}">
                  <a16:creationId xmlns:a16="http://schemas.microsoft.com/office/drawing/2014/main" id="{C179DA7F-22E9-5573-E0DF-23D5D75E831F}"/>
                </a:ext>
              </a:extLst>
            </p:cNvPr>
            <p:cNvSpPr/>
            <p:nvPr/>
          </p:nvSpPr>
          <p:spPr>
            <a:xfrm>
              <a:off x="6009497" y="3718630"/>
              <a:ext cx="67773" cy="66884"/>
            </a:xfrm>
            <a:custGeom>
              <a:avLst/>
              <a:gdLst/>
              <a:ahLst/>
              <a:cxnLst/>
              <a:rect l="l" t="t" r="r" b="b"/>
              <a:pathLst>
                <a:path w="1906" h="1881" fill="none" extrusionOk="0">
                  <a:moveTo>
                    <a:pt x="1905" y="928"/>
                  </a:moveTo>
                  <a:cubicBezTo>
                    <a:pt x="1905" y="1454"/>
                    <a:pt x="1479" y="1880"/>
                    <a:pt x="953" y="1880"/>
                  </a:cubicBezTo>
                  <a:cubicBezTo>
                    <a:pt x="427" y="1880"/>
                    <a:pt x="0" y="1454"/>
                    <a:pt x="0" y="928"/>
                  </a:cubicBezTo>
                  <a:cubicBezTo>
                    <a:pt x="0" y="427"/>
                    <a:pt x="427" y="1"/>
                    <a:pt x="953" y="1"/>
                  </a:cubicBezTo>
                  <a:cubicBezTo>
                    <a:pt x="1479" y="1"/>
                    <a:pt x="1905" y="427"/>
                    <a:pt x="1905" y="928"/>
                  </a:cubicBezTo>
                  <a:close/>
                </a:path>
              </a:pathLst>
            </a:custGeom>
            <a:noFill/>
            <a:ln w="10650" cap="rnd" cmpd="sng">
              <a:solidFill>
                <a:schemeClr val="accent4"/>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733;p51">
              <a:extLst>
                <a:ext uri="{FF2B5EF4-FFF2-40B4-BE49-F238E27FC236}">
                  <a16:creationId xmlns:a16="http://schemas.microsoft.com/office/drawing/2014/main" id="{6D4AA805-716E-A7A3-8E16-BCBE129E0B60}"/>
                </a:ext>
              </a:extLst>
            </p:cNvPr>
            <p:cNvSpPr/>
            <p:nvPr/>
          </p:nvSpPr>
          <p:spPr>
            <a:xfrm>
              <a:off x="6054941" y="4154438"/>
              <a:ext cx="66884" cy="66884"/>
            </a:xfrm>
            <a:custGeom>
              <a:avLst/>
              <a:gdLst/>
              <a:ahLst/>
              <a:cxnLst/>
              <a:rect l="l" t="t" r="r" b="b"/>
              <a:pathLst>
                <a:path w="1881" h="1881" extrusionOk="0">
                  <a:moveTo>
                    <a:pt x="928" y="0"/>
                  </a:moveTo>
                  <a:cubicBezTo>
                    <a:pt x="427" y="0"/>
                    <a:pt x="1" y="401"/>
                    <a:pt x="1" y="928"/>
                  </a:cubicBezTo>
                  <a:cubicBezTo>
                    <a:pt x="1" y="1454"/>
                    <a:pt x="427" y="1880"/>
                    <a:pt x="928" y="1880"/>
                  </a:cubicBezTo>
                  <a:cubicBezTo>
                    <a:pt x="1454" y="1880"/>
                    <a:pt x="1880" y="1454"/>
                    <a:pt x="1880" y="928"/>
                  </a:cubicBezTo>
                  <a:cubicBezTo>
                    <a:pt x="1880" y="401"/>
                    <a:pt x="1454" y="0"/>
                    <a:pt x="928" y="0"/>
                  </a:cubicBezTo>
                  <a:close/>
                </a:path>
              </a:pathLst>
            </a:custGeom>
            <a:solidFill>
              <a:schemeClr val="accent4"/>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734;p51">
              <a:extLst>
                <a:ext uri="{FF2B5EF4-FFF2-40B4-BE49-F238E27FC236}">
                  <a16:creationId xmlns:a16="http://schemas.microsoft.com/office/drawing/2014/main" id="{928EFD31-DA11-F0F1-C6D0-11EC81FA5B9F}"/>
                </a:ext>
              </a:extLst>
            </p:cNvPr>
            <p:cNvSpPr/>
            <p:nvPr/>
          </p:nvSpPr>
          <p:spPr>
            <a:xfrm>
              <a:off x="5713613" y="3420968"/>
              <a:ext cx="147066" cy="992801"/>
            </a:xfrm>
            <a:custGeom>
              <a:avLst/>
              <a:gdLst/>
              <a:ahLst/>
              <a:cxnLst/>
              <a:rect l="l" t="t" r="r" b="b"/>
              <a:pathLst>
                <a:path w="4136" h="27921" fill="none" extrusionOk="0">
                  <a:moveTo>
                    <a:pt x="4136" y="1"/>
                  </a:moveTo>
                  <a:lnTo>
                    <a:pt x="4136" y="13359"/>
                  </a:lnTo>
                  <a:lnTo>
                    <a:pt x="1" y="17469"/>
                  </a:lnTo>
                  <a:lnTo>
                    <a:pt x="1" y="27921"/>
                  </a:lnTo>
                </a:path>
              </a:pathLst>
            </a:custGeom>
            <a:noFill/>
            <a:ln w="10650" cap="rnd" cmpd="sng">
              <a:solidFill>
                <a:schemeClr val="accent6"/>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735;p51">
              <a:extLst>
                <a:ext uri="{FF2B5EF4-FFF2-40B4-BE49-F238E27FC236}">
                  <a16:creationId xmlns:a16="http://schemas.microsoft.com/office/drawing/2014/main" id="{9319D28A-8C51-E5E4-C51B-4C65A8A8AD7E}"/>
                </a:ext>
              </a:extLst>
            </p:cNvPr>
            <p:cNvSpPr/>
            <p:nvPr/>
          </p:nvSpPr>
          <p:spPr>
            <a:xfrm>
              <a:off x="5851759" y="3414745"/>
              <a:ext cx="59737" cy="810995"/>
            </a:xfrm>
            <a:custGeom>
              <a:avLst/>
              <a:gdLst/>
              <a:ahLst/>
              <a:cxnLst/>
              <a:rect l="l" t="t" r="r" b="b"/>
              <a:pathLst>
                <a:path w="1680" h="22808" extrusionOk="0">
                  <a:moveTo>
                    <a:pt x="1680" y="0"/>
                  </a:moveTo>
                  <a:lnTo>
                    <a:pt x="275" y="19078"/>
                  </a:lnTo>
                  <a:lnTo>
                    <a:pt x="1680" y="17695"/>
                  </a:lnTo>
                  <a:lnTo>
                    <a:pt x="1680" y="0"/>
                  </a:lnTo>
                  <a:close/>
                  <a:moveTo>
                    <a:pt x="275" y="19078"/>
                  </a:moveTo>
                  <a:lnTo>
                    <a:pt x="0" y="19349"/>
                  </a:lnTo>
                  <a:lnTo>
                    <a:pt x="0" y="22807"/>
                  </a:lnTo>
                  <a:lnTo>
                    <a:pt x="275" y="19078"/>
                  </a:ln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736;p51">
              <a:extLst>
                <a:ext uri="{FF2B5EF4-FFF2-40B4-BE49-F238E27FC236}">
                  <a16:creationId xmlns:a16="http://schemas.microsoft.com/office/drawing/2014/main" id="{A15F85E4-D499-E708-8B2B-01F8F02A193B}"/>
                </a:ext>
              </a:extLst>
            </p:cNvPr>
            <p:cNvSpPr/>
            <p:nvPr/>
          </p:nvSpPr>
          <p:spPr>
            <a:xfrm>
              <a:off x="5851759" y="3414745"/>
              <a:ext cx="59737" cy="810995"/>
            </a:xfrm>
            <a:custGeom>
              <a:avLst/>
              <a:gdLst/>
              <a:ahLst/>
              <a:cxnLst/>
              <a:rect l="l" t="t" r="r" b="b"/>
              <a:pathLst>
                <a:path w="1680" h="22808" fill="none" extrusionOk="0">
                  <a:moveTo>
                    <a:pt x="1680" y="0"/>
                  </a:moveTo>
                  <a:lnTo>
                    <a:pt x="1680" y="17695"/>
                  </a:lnTo>
                  <a:lnTo>
                    <a:pt x="0" y="19349"/>
                  </a:lnTo>
                  <a:lnTo>
                    <a:pt x="0" y="22807"/>
                  </a:lnTo>
                </a:path>
              </a:pathLst>
            </a:custGeom>
            <a:noFill/>
            <a:ln w="10650" cap="rnd" cmpd="sng">
              <a:solidFill>
                <a:schemeClr val="accent6"/>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737;p51">
              <a:extLst>
                <a:ext uri="{FF2B5EF4-FFF2-40B4-BE49-F238E27FC236}">
                  <a16:creationId xmlns:a16="http://schemas.microsoft.com/office/drawing/2014/main" id="{A95EAB4E-35E9-2D3D-35F2-E7E26782B923}"/>
                </a:ext>
              </a:extLst>
            </p:cNvPr>
            <p:cNvSpPr/>
            <p:nvPr/>
          </p:nvSpPr>
          <p:spPr>
            <a:xfrm>
              <a:off x="5783130" y="1823066"/>
              <a:ext cx="117660" cy="715630"/>
            </a:xfrm>
            <a:custGeom>
              <a:avLst/>
              <a:gdLst/>
              <a:ahLst/>
              <a:cxnLst/>
              <a:rect l="l" t="t" r="r" b="b"/>
              <a:pathLst>
                <a:path w="3309" h="20126" fill="none" extrusionOk="0">
                  <a:moveTo>
                    <a:pt x="3309" y="20126"/>
                  </a:moveTo>
                  <a:lnTo>
                    <a:pt x="3309" y="10627"/>
                  </a:lnTo>
                  <a:lnTo>
                    <a:pt x="1" y="7293"/>
                  </a:lnTo>
                  <a:lnTo>
                    <a:pt x="1" y="0"/>
                  </a:lnTo>
                </a:path>
              </a:pathLst>
            </a:custGeom>
            <a:noFill/>
            <a:ln w="10650" cap="rnd" cmpd="sng">
              <a:solidFill>
                <a:schemeClr val="accent6"/>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738;p51">
              <a:extLst>
                <a:ext uri="{FF2B5EF4-FFF2-40B4-BE49-F238E27FC236}">
                  <a16:creationId xmlns:a16="http://schemas.microsoft.com/office/drawing/2014/main" id="{D1DC6524-CEF2-CADB-BCE3-624250D79358}"/>
                </a:ext>
              </a:extLst>
            </p:cNvPr>
            <p:cNvSpPr/>
            <p:nvPr/>
          </p:nvSpPr>
          <p:spPr>
            <a:xfrm>
              <a:off x="5827685" y="2250837"/>
              <a:ext cx="36" cy="228172"/>
            </a:xfrm>
            <a:custGeom>
              <a:avLst/>
              <a:gdLst/>
              <a:ahLst/>
              <a:cxnLst/>
              <a:rect l="l" t="t" r="r" b="b"/>
              <a:pathLst>
                <a:path w="1" h="6417" fill="none" extrusionOk="0">
                  <a:moveTo>
                    <a:pt x="1" y="6416"/>
                  </a:moveTo>
                  <a:lnTo>
                    <a:pt x="1" y="0"/>
                  </a:lnTo>
                </a:path>
              </a:pathLst>
            </a:custGeom>
            <a:noFill/>
            <a:ln w="10650" cap="rnd" cmpd="sng">
              <a:solidFill>
                <a:schemeClr val="accent6"/>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739;p51">
              <a:extLst>
                <a:ext uri="{FF2B5EF4-FFF2-40B4-BE49-F238E27FC236}">
                  <a16:creationId xmlns:a16="http://schemas.microsoft.com/office/drawing/2014/main" id="{DFF5DD0A-7139-A67F-73EF-005B6EEF50B9}"/>
                </a:ext>
              </a:extLst>
            </p:cNvPr>
            <p:cNvSpPr/>
            <p:nvPr/>
          </p:nvSpPr>
          <p:spPr>
            <a:xfrm>
              <a:off x="5793833" y="2217839"/>
              <a:ext cx="67773" cy="66884"/>
            </a:xfrm>
            <a:custGeom>
              <a:avLst/>
              <a:gdLst/>
              <a:ahLst/>
              <a:cxnLst/>
              <a:rect l="l" t="t" r="r" b="b"/>
              <a:pathLst>
                <a:path w="1906" h="1881" extrusionOk="0">
                  <a:moveTo>
                    <a:pt x="953" y="1"/>
                  </a:moveTo>
                  <a:cubicBezTo>
                    <a:pt x="426" y="1"/>
                    <a:pt x="0" y="402"/>
                    <a:pt x="0" y="928"/>
                  </a:cubicBezTo>
                  <a:cubicBezTo>
                    <a:pt x="0" y="1455"/>
                    <a:pt x="426" y="1881"/>
                    <a:pt x="953" y="1881"/>
                  </a:cubicBezTo>
                  <a:cubicBezTo>
                    <a:pt x="1479" y="1881"/>
                    <a:pt x="1905" y="1455"/>
                    <a:pt x="1905" y="928"/>
                  </a:cubicBezTo>
                  <a:cubicBezTo>
                    <a:pt x="1905" y="402"/>
                    <a:pt x="1479" y="1"/>
                    <a:pt x="95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740;p51">
              <a:extLst>
                <a:ext uri="{FF2B5EF4-FFF2-40B4-BE49-F238E27FC236}">
                  <a16:creationId xmlns:a16="http://schemas.microsoft.com/office/drawing/2014/main" id="{2D4AD650-45AC-A976-7386-F6101FEB0F34}"/>
                </a:ext>
              </a:extLst>
            </p:cNvPr>
            <p:cNvSpPr/>
            <p:nvPr/>
          </p:nvSpPr>
          <p:spPr>
            <a:xfrm>
              <a:off x="5793833" y="2217839"/>
              <a:ext cx="67773" cy="66884"/>
            </a:xfrm>
            <a:custGeom>
              <a:avLst/>
              <a:gdLst/>
              <a:ahLst/>
              <a:cxnLst/>
              <a:rect l="l" t="t" r="r" b="b"/>
              <a:pathLst>
                <a:path w="1906" h="1881" fill="none" extrusionOk="0">
                  <a:moveTo>
                    <a:pt x="0" y="928"/>
                  </a:moveTo>
                  <a:cubicBezTo>
                    <a:pt x="0" y="402"/>
                    <a:pt x="426" y="1"/>
                    <a:pt x="953" y="1"/>
                  </a:cubicBezTo>
                  <a:cubicBezTo>
                    <a:pt x="1479" y="1"/>
                    <a:pt x="1905" y="402"/>
                    <a:pt x="1905" y="928"/>
                  </a:cubicBezTo>
                  <a:cubicBezTo>
                    <a:pt x="1905" y="1455"/>
                    <a:pt x="1479" y="1881"/>
                    <a:pt x="953" y="1881"/>
                  </a:cubicBezTo>
                  <a:cubicBezTo>
                    <a:pt x="426" y="1881"/>
                    <a:pt x="0" y="1455"/>
                    <a:pt x="0" y="928"/>
                  </a:cubicBezTo>
                  <a:close/>
                </a:path>
              </a:pathLst>
            </a:custGeom>
            <a:noFill/>
            <a:ln w="10650" cap="rnd" cmpd="sng">
              <a:solidFill>
                <a:schemeClr val="accent4"/>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741;p51">
              <a:extLst>
                <a:ext uri="{FF2B5EF4-FFF2-40B4-BE49-F238E27FC236}">
                  <a16:creationId xmlns:a16="http://schemas.microsoft.com/office/drawing/2014/main" id="{C2855C2C-8DC7-9B4C-CE72-DEB46EFA76C7}"/>
                </a:ext>
              </a:extLst>
            </p:cNvPr>
            <p:cNvSpPr/>
            <p:nvPr/>
          </p:nvSpPr>
          <p:spPr>
            <a:xfrm>
              <a:off x="5959573" y="1777586"/>
              <a:ext cx="59772" cy="761108"/>
            </a:xfrm>
            <a:custGeom>
              <a:avLst/>
              <a:gdLst/>
              <a:ahLst/>
              <a:cxnLst/>
              <a:rect l="l" t="t" r="r" b="b"/>
              <a:pathLst>
                <a:path w="1681" h="21405" fill="none" extrusionOk="0">
                  <a:moveTo>
                    <a:pt x="1" y="21405"/>
                  </a:moveTo>
                  <a:lnTo>
                    <a:pt x="1" y="5114"/>
                  </a:lnTo>
                  <a:lnTo>
                    <a:pt x="1680" y="3434"/>
                  </a:lnTo>
                  <a:lnTo>
                    <a:pt x="1680" y="1"/>
                  </a:lnTo>
                </a:path>
              </a:pathLst>
            </a:custGeom>
            <a:noFill/>
            <a:ln w="10650" cap="rnd" cmpd="sng">
              <a:solidFill>
                <a:schemeClr val="accent6"/>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742;p51">
              <a:extLst>
                <a:ext uri="{FF2B5EF4-FFF2-40B4-BE49-F238E27FC236}">
                  <a16:creationId xmlns:a16="http://schemas.microsoft.com/office/drawing/2014/main" id="{BF16F05D-A7FF-BB15-5F61-EBD186367FA9}"/>
                </a:ext>
              </a:extLst>
            </p:cNvPr>
            <p:cNvSpPr/>
            <p:nvPr/>
          </p:nvSpPr>
          <p:spPr>
            <a:xfrm>
              <a:off x="5818796" y="4197215"/>
              <a:ext cx="66848" cy="66884"/>
            </a:xfrm>
            <a:custGeom>
              <a:avLst/>
              <a:gdLst/>
              <a:ahLst/>
              <a:cxnLst/>
              <a:rect l="l" t="t" r="r" b="b"/>
              <a:pathLst>
                <a:path w="1880" h="1881" extrusionOk="0">
                  <a:moveTo>
                    <a:pt x="927" y="0"/>
                  </a:moveTo>
                  <a:cubicBezTo>
                    <a:pt x="401" y="0"/>
                    <a:pt x="0" y="401"/>
                    <a:pt x="0" y="928"/>
                  </a:cubicBezTo>
                  <a:cubicBezTo>
                    <a:pt x="0" y="1454"/>
                    <a:pt x="401" y="1880"/>
                    <a:pt x="927" y="1880"/>
                  </a:cubicBezTo>
                  <a:cubicBezTo>
                    <a:pt x="1454" y="1880"/>
                    <a:pt x="1880" y="1454"/>
                    <a:pt x="1880" y="928"/>
                  </a:cubicBezTo>
                  <a:cubicBezTo>
                    <a:pt x="1880" y="401"/>
                    <a:pt x="1454" y="0"/>
                    <a:pt x="92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743;p51">
              <a:extLst>
                <a:ext uri="{FF2B5EF4-FFF2-40B4-BE49-F238E27FC236}">
                  <a16:creationId xmlns:a16="http://schemas.microsoft.com/office/drawing/2014/main" id="{9C2111F1-2BA4-BC4F-E6D6-9D91C4503C7C}"/>
                </a:ext>
              </a:extLst>
            </p:cNvPr>
            <p:cNvSpPr/>
            <p:nvPr/>
          </p:nvSpPr>
          <p:spPr>
            <a:xfrm>
              <a:off x="5818796" y="4197215"/>
              <a:ext cx="66848" cy="66884"/>
            </a:xfrm>
            <a:custGeom>
              <a:avLst/>
              <a:gdLst/>
              <a:ahLst/>
              <a:cxnLst/>
              <a:rect l="l" t="t" r="r" b="b"/>
              <a:pathLst>
                <a:path w="1880" h="1881" fill="none" extrusionOk="0">
                  <a:moveTo>
                    <a:pt x="1880" y="928"/>
                  </a:moveTo>
                  <a:cubicBezTo>
                    <a:pt x="1880" y="1454"/>
                    <a:pt x="1454" y="1880"/>
                    <a:pt x="927" y="1880"/>
                  </a:cubicBezTo>
                  <a:cubicBezTo>
                    <a:pt x="401" y="1880"/>
                    <a:pt x="0" y="1454"/>
                    <a:pt x="0" y="928"/>
                  </a:cubicBezTo>
                  <a:cubicBezTo>
                    <a:pt x="0" y="401"/>
                    <a:pt x="401" y="0"/>
                    <a:pt x="927" y="0"/>
                  </a:cubicBezTo>
                  <a:cubicBezTo>
                    <a:pt x="1454" y="0"/>
                    <a:pt x="1880" y="401"/>
                    <a:pt x="1880" y="928"/>
                  </a:cubicBezTo>
                  <a:close/>
                </a:path>
              </a:pathLst>
            </a:custGeom>
            <a:noFill/>
            <a:ln w="10650" cap="flat" cmpd="sng">
              <a:solidFill>
                <a:schemeClr val="accent4"/>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744;p51">
              <a:extLst>
                <a:ext uri="{FF2B5EF4-FFF2-40B4-BE49-F238E27FC236}">
                  <a16:creationId xmlns:a16="http://schemas.microsoft.com/office/drawing/2014/main" id="{F3D14A7F-368A-1999-DA69-8E9CC90DBAF8}"/>
                </a:ext>
              </a:extLst>
            </p:cNvPr>
            <p:cNvSpPr/>
            <p:nvPr/>
          </p:nvSpPr>
          <p:spPr>
            <a:xfrm>
              <a:off x="6587006" y="3862999"/>
              <a:ext cx="292318" cy="418903"/>
            </a:xfrm>
            <a:custGeom>
              <a:avLst/>
              <a:gdLst/>
              <a:ahLst/>
              <a:cxnLst/>
              <a:rect l="l" t="t" r="r" b="b"/>
              <a:pathLst>
                <a:path w="8221" h="11781" extrusionOk="0">
                  <a:moveTo>
                    <a:pt x="7694" y="1"/>
                  </a:moveTo>
                  <a:lnTo>
                    <a:pt x="0" y="352"/>
                  </a:lnTo>
                  <a:lnTo>
                    <a:pt x="501" y="11780"/>
                  </a:lnTo>
                  <a:lnTo>
                    <a:pt x="8221" y="11429"/>
                  </a:lnTo>
                  <a:lnTo>
                    <a:pt x="769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2745;p51">
              <a:extLst>
                <a:ext uri="{FF2B5EF4-FFF2-40B4-BE49-F238E27FC236}">
                  <a16:creationId xmlns:a16="http://schemas.microsoft.com/office/drawing/2014/main" id="{B9EDA022-21C3-6D9F-8600-E5EF1C8B1423}"/>
                </a:ext>
              </a:extLst>
            </p:cNvPr>
            <p:cNvSpPr/>
            <p:nvPr/>
          </p:nvSpPr>
          <p:spPr>
            <a:xfrm>
              <a:off x="6587006" y="3862999"/>
              <a:ext cx="292318" cy="418903"/>
            </a:xfrm>
            <a:custGeom>
              <a:avLst/>
              <a:gdLst/>
              <a:ahLst/>
              <a:cxnLst/>
              <a:rect l="l" t="t" r="r" b="b"/>
              <a:pathLst>
                <a:path w="8221" h="11781" fill="none" extrusionOk="0">
                  <a:moveTo>
                    <a:pt x="8221" y="11429"/>
                  </a:moveTo>
                  <a:lnTo>
                    <a:pt x="501" y="11780"/>
                  </a:lnTo>
                  <a:lnTo>
                    <a:pt x="0" y="352"/>
                  </a:lnTo>
                  <a:lnTo>
                    <a:pt x="7694" y="1"/>
                  </a:lnTo>
                  <a:close/>
                </a:path>
              </a:pathLst>
            </a:custGeom>
            <a:noFill/>
            <a:ln w="10650" cap="flat" cmpd="sng">
              <a:solidFill>
                <a:srgbClr val="606060"/>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746;p51">
              <a:extLst>
                <a:ext uri="{FF2B5EF4-FFF2-40B4-BE49-F238E27FC236}">
                  <a16:creationId xmlns:a16="http://schemas.microsoft.com/office/drawing/2014/main" id="{C1029495-0819-2D85-53FE-502ED1D20D26}"/>
                </a:ext>
              </a:extLst>
            </p:cNvPr>
            <p:cNvSpPr/>
            <p:nvPr/>
          </p:nvSpPr>
          <p:spPr>
            <a:xfrm>
              <a:off x="6395381" y="3583223"/>
              <a:ext cx="680002" cy="646080"/>
            </a:xfrm>
            <a:custGeom>
              <a:avLst/>
              <a:gdLst/>
              <a:ahLst/>
              <a:cxnLst/>
              <a:rect l="l" t="t" r="r" b="b"/>
              <a:pathLst>
                <a:path w="19124" h="18170" extrusionOk="0">
                  <a:moveTo>
                    <a:pt x="10362" y="0"/>
                  </a:moveTo>
                  <a:cubicBezTo>
                    <a:pt x="8947" y="0"/>
                    <a:pt x="7484" y="305"/>
                    <a:pt x="6141" y="801"/>
                  </a:cubicBezTo>
                  <a:cubicBezTo>
                    <a:pt x="6141" y="801"/>
                    <a:pt x="1" y="3558"/>
                    <a:pt x="1805" y="9548"/>
                  </a:cubicBezTo>
                  <a:lnTo>
                    <a:pt x="5690" y="17142"/>
                  </a:lnTo>
                  <a:cubicBezTo>
                    <a:pt x="5690" y="17142"/>
                    <a:pt x="7845" y="16691"/>
                    <a:pt x="7745" y="16691"/>
                  </a:cubicBezTo>
                  <a:cubicBezTo>
                    <a:pt x="7645" y="16691"/>
                    <a:pt x="5815" y="9147"/>
                    <a:pt x="5815" y="9147"/>
                  </a:cubicBezTo>
                  <a:lnTo>
                    <a:pt x="5815" y="9147"/>
                  </a:lnTo>
                  <a:lnTo>
                    <a:pt x="10126" y="10300"/>
                  </a:lnTo>
                  <a:lnTo>
                    <a:pt x="9650" y="14210"/>
                  </a:lnTo>
                  <a:lnTo>
                    <a:pt x="16542" y="18170"/>
                  </a:lnTo>
                  <a:lnTo>
                    <a:pt x="16642" y="18094"/>
                  </a:lnTo>
                  <a:cubicBezTo>
                    <a:pt x="17244" y="17769"/>
                    <a:pt x="17269" y="16967"/>
                    <a:pt x="16718" y="16591"/>
                  </a:cubicBezTo>
                  <a:lnTo>
                    <a:pt x="17144" y="16114"/>
                  </a:lnTo>
                  <a:cubicBezTo>
                    <a:pt x="18121" y="15739"/>
                    <a:pt x="17595" y="14937"/>
                    <a:pt x="17595" y="14937"/>
                  </a:cubicBezTo>
                  <a:cubicBezTo>
                    <a:pt x="18271" y="14285"/>
                    <a:pt x="17494" y="13658"/>
                    <a:pt x="17494" y="13658"/>
                  </a:cubicBezTo>
                  <a:lnTo>
                    <a:pt x="19124" y="13132"/>
                  </a:lnTo>
                  <a:lnTo>
                    <a:pt x="17219" y="9373"/>
                  </a:lnTo>
                  <a:lnTo>
                    <a:pt x="17494" y="8445"/>
                  </a:lnTo>
                  <a:cubicBezTo>
                    <a:pt x="17494" y="2121"/>
                    <a:pt x="14095" y="0"/>
                    <a:pt x="10362" y="0"/>
                  </a:cubicBezTo>
                  <a:close/>
                </a:path>
              </a:pathLst>
            </a:custGeom>
            <a:solidFill>
              <a:srgbClr val="FFFFFF"/>
            </a:solidFill>
            <a:ln w="10650" cap="flat" cmpd="sng">
              <a:solidFill>
                <a:srgbClr val="606060"/>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747;p51">
              <a:extLst>
                <a:ext uri="{FF2B5EF4-FFF2-40B4-BE49-F238E27FC236}">
                  <a16:creationId xmlns:a16="http://schemas.microsoft.com/office/drawing/2014/main" id="{64A340EB-DDAD-8472-3D88-51FCCF5C56D2}"/>
                </a:ext>
              </a:extLst>
            </p:cNvPr>
            <p:cNvSpPr/>
            <p:nvPr/>
          </p:nvSpPr>
          <p:spPr>
            <a:xfrm>
              <a:off x="6455973" y="3606336"/>
              <a:ext cx="336018" cy="336018"/>
            </a:xfrm>
            <a:custGeom>
              <a:avLst/>
              <a:gdLst/>
              <a:ahLst/>
              <a:cxnLst/>
              <a:rect l="l" t="t" r="r" b="b"/>
              <a:pathLst>
                <a:path w="9450" h="9450" extrusionOk="0">
                  <a:moveTo>
                    <a:pt x="4738" y="1"/>
                  </a:moveTo>
                  <a:cubicBezTo>
                    <a:pt x="2131" y="1"/>
                    <a:pt x="1" y="2131"/>
                    <a:pt x="1" y="4738"/>
                  </a:cubicBezTo>
                  <a:cubicBezTo>
                    <a:pt x="1" y="7344"/>
                    <a:pt x="2131" y="9449"/>
                    <a:pt x="4738" y="9449"/>
                  </a:cubicBezTo>
                  <a:cubicBezTo>
                    <a:pt x="7344" y="9449"/>
                    <a:pt x="9450" y="7344"/>
                    <a:pt x="9450" y="4738"/>
                  </a:cubicBezTo>
                  <a:cubicBezTo>
                    <a:pt x="9450" y="2131"/>
                    <a:pt x="7344" y="1"/>
                    <a:pt x="473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748;p51">
              <a:extLst>
                <a:ext uri="{FF2B5EF4-FFF2-40B4-BE49-F238E27FC236}">
                  <a16:creationId xmlns:a16="http://schemas.microsoft.com/office/drawing/2014/main" id="{934F9D2C-B2B5-41CA-90C1-B17CF768E49E}"/>
                </a:ext>
              </a:extLst>
            </p:cNvPr>
            <p:cNvSpPr/>
            <p:nvPr/>
          </p:nvSpPr>
          <p:spPr>
            <a:xfrm>
              <a:off x="6455973" y="3606336"/>
              <a:ext cx="336018" cy="336018"/>
            </a:xfrm>
            <a:custGeom>
              <a:avLst/>
              <a:gdLst/>
              <a:ahLst/>
              <a:cxnLst/>
              <a:rect l="l" t="t" r="r" b="b"/>
              <a:pathLst>
                <a:path w="9450" h="9450" fill="none" extrusionOk="0">
                  <a:moveTo>
                    <a:pt x="9450" y="4738"/>
                  </a:moveTo>
                  <a:cubicBezTo>
                    <a:pt x="9450" y="7344"/>
                    <a:pt x="7344" y="9449"/>
                    <a:pt x="4738" y="9449"/>
                  </a:cubicBezTo>
                  <a:cubicBezTo>
                    <a:pt x="2131" y="9449"/>
                    <a:pt x="1" y="7344"/>
                    <a:pt x="1" y="4738"/>
                  </a:cubicBezTo>
                  <a:cubicBezTo>
                    <a:pt x="1" y="2131"/>
                    <a:pt x="2131" y="1"/>
                    <a:pt x="4738" y="1"/>
                  </a:cubicBezTo>
                  <a:cubicBezTo>
                    <a:pt x="7344" y="1"/>
                    <a:pt x="9450" y="2131"/>
                    <a:pt x="9450" y="4738"/>
                  </a:cubicBezTo>
                  <a:close/>
                </a:path>
              </a:pathLst>
            </a:custGeom>
            <a:noFill/>
            <a:ln w="10650" cap="flat" cmpd="sng">
              <a:solidFill>
                <a:srgbClr val="606060"/>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749;p51">
              <a:extLst>
                <a:ext uri="{FF2B5EF4-FFF2-40B4-BE49-F238E27FC236}">
                  <a16:creationId xmlns:a16="http://schemas.microsoft.com/office/drawing/2014/main" id="{0CD06A31-ED37-DDCE-2F25-826C1E26856B}"/>
                </a:ext>
              </a:extLst>
            </p:cNvPr>
            <p:cNvSpPr/>
            <p:nvPr/>
          </p:nvSpPr>
          <p:spPr>
            <a:xfrm>
              <a:off x="6402528" y="3552855"/>
              <a:ext cx="443829" cy="443864"/>
            </a:xfrm>
            <a:custGeom>
              <a:avLst/>
              <a:gdLst/>
              <a:ahLst/>
              <a:cxnLst/>
              <a:rect l="l" t="t" r="r" b="b"/>
              <a:pathLst>
                <a:path w="12482" h="12483" fill="none" extrusionOk="0">
                  <a:moveTo>
                    <a:pt x="12481" y="6242"/>
                  </a:moveTo>
                  <a:cubicBezTo>
                    <a:pt x="12481" y="9675"/>
                    <a:pt x="9674" y="12482"/>
                    <a:pt x="6241" y="12482"/>
                  </a:cubicBezTo>
                  <a:cubicBezTo>
                    <a:pt x="2782" y="12482"/>
                    <a:pt x="0" y="9675"/>
                    <a:pt x="0" y="6242"/>
                  </a:cubicBezTo>
                  <a:cubicBezTo>
                    <a:pt x="0" y="2783"/>
                    <a:pt x="2782" y="1"/>
                    <a:pt x="6241" y="1"/>
                  </a:cubicBezTo>
                  <a:cubicBezTo>
                    <a:pt x="9674" y="1"/>
                    <a:pt x="12481" y="2783"/>
                    <a:pt x="12481" y="6242"/>
                  </a:cubicBezTo>
                  <a:close/>
                </a:path>
              </a:pathLst>
            </a:custGeom>
            <a:noFill/>
            <a:ln w="10650" cap="rnd" cmpd="sng">
              <a:solidFill>
                <a:srgbClr val="60606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750;p51">
              <a:extLst>
                <a:ext uri="{FF2B5EF4-FFF2-40B4-BE49-F238E27FC236}">
                  <a16:creationId xmlns:a16="http://schemas.microsoft.com/office/drawing/2014/main" id="{E830C5CF-6894-4323-ADDE-F26A4B8D45A9}"/>
                </a:ext>
              </a:extLst>
            </p:cNvPr>
            <p:cNvSpPr/>
            <p:nvPr/>
          </p:nvSpPr>
          <p:spPr>
            <a:xfrm>
              <a:off x="6542451" y="3692779"/>
              <a:ext cx="163102" cy="163138"/>
            </a:xfrm>
            <a:custGeom>
              <a:avLst/>
              <a:gdLst/>
              <a:ahLst/>
              <a:cxnLst/>
              <a:rect l="l" t="t" r="r" b="b"/>
              <a:pathLst>
                <a:path w="4587" h="4588" extrusionOk="0">
                  <a:moveTo>
                    <a:pt x="2306" y="1"/>
                  </a:moveTo>
                  <a:cubicBezTo>
                    <a:pt x="1028" y="1"/>
                    <a:pt x="0" y="1028"/>
                    <a:pt x="0" y="2307"/>
                  </a:cubicBezTo>
                  <a:cubicBezTo>
                    <a:pt x="0" y="3560"/>
                    <a:pt x="1028" y="4587"/>
                    <a:pt x="2306" y="4587"/>
                  </a:cubicBezTo>
                  <a:cubicBezTo>
                    <a:pt x="3559" y="4587"/>
                    <a:pt x="4586" y="3560"/>
                    <a:pt x="4586" y="2307"/>
                  </a:cubicBezTo>
                  <a:cubicBezTo>
                    <a:pt x="4586" y="1028"/>
                    <a:pt x="3559" y="1"/>
                    <a:pt x="230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751;p51">
              <a:extLst>
                <a:ext uri="{FF2B5EF4-FFF2-40B4-BE49-F238E27FC236}">
                  <a16:creationId xmlns:a16="http://schemas.microsoft.com/office/drawing/2014/main" id="{8A455E6E-3759-85CD-523F-2C7FB25A669C}"/>
                </a:ext>
              </a:extLst>
            </p:cNvPr>
            <p:cNvSpPr/>
            <p:nvPr/>
          </p:nvSpPr>
          <p:spPr>
            <a:xfrm>
              <a:off x="6542451" y="3692779"/>
              <a:ext cx="163102" cy="163138"/>
            </a:xfrm>
            <a:custGeom>
              <a:avLst/>
              <a:gdLst/>
              <a:ahLst/>
              <a:cxnLst/>
              <a:rect l="l" t="t" r="r" b="b"/>
              <a:pathLst>
                <a:path w="4587" h="4588" fill="none" extrusionOk="0">
                  <a:moveTo>
                    <a:pt x="4586" y="2307"/>
                  </a:moveTo>
                  <a:cubicBezTo>
                    <a:pt x="4586" y="3560"/>
                    <a:pt x="3559" y="4587"/>
                    <a:pt x="2306" y="4587"/>
                  </a:cubicBezTo>
                  <a:cubicBezTo>
                    <a:pt x="1028" y="4587"/>
                    <a:pt x="0" y="3560"/>
                    <a:pt x="0" y="2307"/>
                  </a:cubicBezTo>
                  <a:cubicBezTo>
                    <a:pt x="0" y="1028"/>
                    <a:pt x="1028" y="1"/>
                    <a:pt x="2306" y="1"/>
                  </a:cubicBezTo>
                  <a:cubicBezTo>
                    <a:pt x="3559" y="1"/>
                    <a:pt x="4586" y="1028"/>
                    <a:pt x="4586" y="2307"/>
                  </a:cubicBezTo>
                  <a:close/>
                </a:path>
              </a:pathLst>
            </a:custGeom>
            <a:noFill/>
            <a:ln w="10650" cap="flat" cmpd="sng">
              <a:solidFill>
                <a:srgbClr val="606060"/>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752;p51">
              <a:extLst>
                <a:ext uri="{FF2B5EF4-FFF2-40B4-BE49-F238E27FC236}">
                  <a16:creationId xmlns:a16="http://schemas.microsoft.com/office/drawing/2014/main" id="{9FA73EFB-32D1-F691-18F9-80386A50DB5F}"/>
                </a:ext>
              </a:extLst>
            </p:cNvPr>
            <p:cNvSpPr/>
            <p:nvPr/>
          </p:nvSpPr>
          <p:spPr>
            <a:xfrm>
              <a:off x="6575414" y="3725778"/>
              <a:ext cx="97179" cy="97143"/>
            </a:xfrm>
            <a:custGeom>
              <a:avLst/>
              <a:gdLst/>
              <a:ahLst/>
              <a:cxnLst/>
              <a:rect l="l" t="t" r="r" b="b"/>
              <a:pathLst>
                <a:path w="2733" h="2732" extrusionOk="0">
                  <a:moveTo>
                    <a:pt x="1379" y="0"/>
                  </a:moveTo>
                  <a:cubicBezTo>
                    <a:pt x="627" y="0"/>
                    <a:pt x="0" y="627"/>
                    <a:pt x="0" y="1379"/>
                  </a:cubicBezTo>
                  <a:cubicBezTo>
                    <a:pt x="0" y="2130"/>
                    <a:pt x="627" y="2732"/>
                    <a:pt x="1379" y="2732"/>
                  </a:cubicBezTo>
                  <a:cubicBezTo>
                    <a:pt x="2131" y="2732"/>
                    <a:pt x="2732" y="2130"/>
                    <a:pt x="2732" y="1379"/>
                  </a:cubicBezTo>
                  <a:cubicBezTo>
                    <a:pt x="2732" y="627"/>
                    <a:pt x="2131" y="0"/>
                    <a:pt x="137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2753;p51">
              <a:extLst>
                <a:ext uri="{FF2B5EF4-FFF2-40B4-BE49-F238E27FC236}">
                  <a16:creationId xmlns:a16="http://schemas.microsoft.com/office/drawing/2014/main" id="{E1EBA59A-F7D4-D3B8-3E10-B5E1195DCACD}"/>
                </a:ext>
              </a:extLst>
            </p:cNvPr>
            <p:cNvSpPr/>
            <p:nvPr/>
          </p:nvSpPr>
          <p:spPr>
            <a:xfrm>
              <a:off x="6575414" y="3725778"/>
              <a:ext cx="97179" cy="97143"/>
            </a:xfrm>
            <a:custGeom>
              <a:avLst/>
              <a:gdLst/>
              <a:ahLst/>
              <a:cxnLst/>
              <a:rect l="l" t="t" r="r" b="b"/>
              <a:pathLst>
                <a:path w="2733" h="2732" fill="none" extrusionOk="0">
                  <a:moveTo>
                    <a:pt x="2732" y="1379"/>
                  </a:moveTo>
                  <a:cubicBezTo>
                    <a:pt x="2732" y="2130"/>
                    <a:pt x="2131" y="2732"/>
                    <a:pt x="1379" y="2732"/>
                  </a:cubicBezTo>
                  <a:cubicBezTo>
                    <a:pt x="627" y="2732"/>
                    <a:pt x="0" y="2130"/>
                    <a:pt x="0" y="1379"/>
                  </a:cubicBezTo>
                  <a:cubicBezTo>
                    <a:pt x="0" y="627"/>
                    <a:pt x="627" y="0"/>
                    <a:pt x="1379" y="0"/>
                  </a:cubicBezTo>
                  <a:cubicBezTo>
                    <a:pt x="2131" y="0"/>
                    <a:pt x="2732" y="627"/>
                    <a:pt x="2732" y="1379"/>
                  </a:cubicBezTo>
                  <a:close/>
                </a:path>
              </a:pathLst>
            </a:custGeom>
            <a:noFill/>
            <a:ln w="10650" cap="flat" cmpd="sng">
              <a:solidFill>
                <a:srgbClr val="606060"/>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754;p51">
              <a:extLst>
                <a:ext uri="{FF2B5EF4-FFF2-40B4-BE49-F238E27FC236}">
                  <a16:creationId xmlns:a16="http://schemas.microsoft.com/office/drawing/2014/main" id="{DAD5BB55-7FE3-981E-6A2F-AF6A1F1091F7}"/>
                </a:ext>
              </a:extLst>
            </p:cNvPr>
            <p:cNvSpPr/>
            <p:nvPr/>
          </p:nvSpPr>
          <p:spPr>
            <a:xfrm>
              <a:off x="6217160" y="3307785"/>
              <a:ext cx="412645" cy="301243"/>
            </a:xfrm>
            <a:custGeom>
              <a:avLst/>
              <a:gdLst/>
              <a:ahLst/>
              <a:cxnLst/>
              <a:rect l="l" t="t" r="r" b="b"/>
              <a:pathLst>
                <a:path w="11605" h="8472" fill="none" extrusionOk="0">
                  <a:moveTo>
                    <a:pt x="0" y="1"/>
                  </a:moveTo>
                  <a:lnTo>
                    <a:pt x="11604" y="8472"/>
                  </a:lnTo>
                </a:path>
              </a:pathLst>
            </a:custGeom>
            <a:noFill/>
            <a:ln w="106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755;p51">
              <a:extLst>
                <a:ext uri="{FF2B5EF4-FFF2-40B4-BE49-F238E27FC236}">
                  <a16:creationId xmlns:a16="http://schemas.microsoft.com/office/drawing/2014/main" id="{6644FB95-6D12-FA50-04F0-0962C83C77E9}"/>
                </a:ext>
              </a:extLst>
            </p:cNvPr>
            <p:cNvSpPr/>
            <p:nvPr/>
          </p:nvSpPr>
          <p:spPr>
            <a:xfrm>
              <a:off x="4621889" y="3338970"/>
              <a:ext cx="848438" cy="579303"/>
            </a:xfrm>
            <a:custGeom>
              <a:avLst/>
              <a:gdLst/>
              <a:ahLst/>
              <a:cxnLst/>
              <a:rect l="l" t="t" r="r" b="b"/>
              <a:pathLst>
                <a:path w="23861" h="16292" extrusionOk="0">
                  <a:moveTo>
                    <a:pt x="1" y="1"/>
                  </a:moveTo>
                  <a:lnTo>
                    <a:pt x="1" y="16292"/>
                  </a:lnTo>
                  <a:lnTo>
                    <a:pt x="23860" y="16292"/>
                  </a:lnTo>
                  <a:lnTo>
                    <a:pt x="23860" y="1"/>
                  </a:lnTo>
                  <a:close/>
                </a:path>
              </a:pathLst>
            </a:custGeom>
            <a:solidFill>
              <a:srgbClr val="FFFFFF"/>
            </a:solidFill>
            <a:ln w="10650" cap="rnd" cmpd="sng">
              <a:solidFill>
                <a:schemeClr val="accent4"/>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2756;p51">
              <a:extLst>
                <a:ext uri="{FF2B5EF4-FFF2-40B4-BE49-F238E27FC236}">
                  <a16:creationId xmlns:a16="http://schemas.microsoft.com/office/drawing/2014/main" id="{0F494B35-7D90-CBA7-5EE5-3994D3ED2D7E}"/>
                </a:ext>
              </a:extLst>
            </p:cNvPr>
            <p:cNvSpPr/>
            <p:nvPr/>
          </p:nvSpPr>
          <p:spPr>
            <a:xfrm>
              <a:off x="4665555" y="3382636"/>
              <a:ext cx="761997" cy="492863"/>
            </a:xfrm>
            <a:custGeom>
              <a:avLst/>
              <a:gdLst/>
              <a:ahLst/>
              <a:cxnLst/>
              <a:rect l="l" t="t" r="r" b="b"/>
              <a:pathLst>
                <a:path w="21430" h="13861" extrusionOk="0">
                  <a:moveTo>
                    <a:pt x="1" y="1"/>
                  </a:moveTo>
                  <a:lnTo>
                    <a:pt x="1" y="13861"/>
                  </a:lnTo>
                  <a:lnTo>
                    <a:pt x="21429" y="13861"/>
                  </a:lnTo>
                  <a:lnTo>
                    <a:pt x="21429" y="1"/>
                  </a:lnTo>
                  <a:close/>
                </a:path>
              </a:pathLst>
            </a:custGeom>
            <a:solidFill>
              <a:srgbClr val="FFFFFF"/>
            </a:solidFill>
            <a:ln w="10650" cap="rnd" cmpd="sng">
              <a:solidFill>
                <a:schemeClr val="accent4"/>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2757;p51">
              <a:extLst>
                <a:ext uri="{FF2B5EF4-FFF2-40B4-BE49-F238E27FC236}">
                  <a16:creationId xmlns:a16="http://schemas.microsoft.com/office/drawing/2014/main" id="{B201EDB3-040D-67F9-7915-02B8C034220F}"/>
                </a:ext>
              </a:extLst>
            </p:cNvPr>
            <p:cNvSpPr/>
            <p:nvPr/>
          </p:nvSpPr>
          <p:spPr>
            <a:xfrm>
              <a:off x="4719035" y="3417412"/>
              <a:ext cx="346686" cy="386794"/>
            </a:xfrm>
            <a:custGeom>
              <a:avLst/>
              <a:gdLst/>
              <a:ahLst/>
              <a:cxnLst/>
              <a:rect l="l" t="t" r="r" b="b"/>
              <a:pathLst>
                <a:path w="9750" h="10878" fill="none" extrusionOk="0">
                  <a:moveTo>
                    <a:pt x="8923" y="8522"/>
                  </a:moveTo>
                  <a:cubicBezTo>
                    <a:pt x="8923" y="8522"/>
                    <a:pt x="9199" y="8948"/>
                    <a:pt x="8697" y="9173"/>
                  </a:cubicBezTo>
                  <a:cubicBezTo>
                    <a:pt x="8597" y="9274"/>
                    <a:pt x="8547" y="9449"/>
                    <a:pt x="8622" y="9599"/>
                  </a:cubicBezTo>
                  <a:cubicBezTo>
                    <a:pt x="8672" y="9650"/>
                    <a:pt x="8672" y="9725"/>
                    <a:pt x="8672" y="9800"/>
                  </a:cubicBezTo>
                  <a:lnTo>
                    <a:pt x="8672" y="9800"/>
                  </a:lnTo>
                  <a:cubicBezTo>
                    <a:pt x="8672" y="10051"/>
                    <a:pt x="8397" y="10201"/>
                    <a:pt x="8171" y="10101"/>
                  </a:cubicBezTo>
                  <a:lnTo>
                    <a:pt x="6717" y="9324"/>
                  </a:lnTo>
                  <a:lnTo>
                    <a:pt x="6793" y="10878"/>
                  </a:lnTo>
                  <a:lnTo>
                    <a:pt x="2657" y="10828"/>
                  </a:lnTo>
                  <a:lnTo>
                    <a:pt x="2607" y="7870"/>
                  </a:lnTo>
                  <a:cubicBezTo>
                    <a:pt x="2607" y="7870"/>
                    <a:pt x="2181" y="7444"/>
                    <a:pt x="1730" y="6968"/>
                  </a:cubicBezTo>
                  <a:cubicBezTo>
                    <a:pt x="1" y="5163"/>
                    <a:pt x="452" y="2206"/>
                    <a:pt x="2657" y="1028"/>
                  </a:cubicBezTo>
                  <a:cubicBezTo>
                    <a:pt x="2757" y="978"/>
                    <a:pt x="2808" y="953"/>
                    <a:pt x="2808" y="953"/>
                  </a:cubicBezTo>
                  <a:cubicBezTo>
                    <a:pt x="5414" y="0"/>
                    <a:pt x="8873" y="376"/>
                    <a:pt x="8873" y="5063"/>
                  </a:cubicBezTo>
                  <a:lnTo>
                    <a:pt x="8747" y="5539"/>
                  </a:lnTo>
                  <a:lnTo>
                    <a:pt x="9750" y="7569"/>
                  </a:lnTo>
                  <a:lnTo>
                    <a:pt x="8873" y="7845"/>
                  </a:lnTo>
                  <a:cubicBezTo>
                    <a:pt x="8873" y="7845"/>
                    <a:pt x="9299" y="8171"/>
                    <a:pt x="8923" y="8522"/>
                  </a:cubicBezTo>
                  <a:close/>
                </a:path>
              </a:pathLst>
            </a:custGeom>
            <a:noFill/>
            <a:ln w="10650" cap="flat" cmpd="sng">
              <a:solidFill>
                <a:schemeClr val="accent4"/>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2758;p51">
              <a:extLst>
                <a:ext uri="{FF2B5EF4-FFF2-40B4-BE49-F238E27FC236}">
                  <a16:creationId xmlns:a16="http://schemas.microsoft.com/office/drawing/2014/main" id="{22B45987-DB18-776B-3C75-06681272AC76}"/>
                </a:ext>
              </a:extLst>
            </p:cNvPr>
            <p:cNvSpPr/>
            <p:nvPr/>
          </p:nvSpPr>
          <p:spPr>
            <a:xfrm>
              <a:off x="4572000" y="3918257"/>
              <a:ext cx="951803" cy="58848"/>
            </a:xfrm>
            <a:custGeom>
              <a:avLst/>
              <a:gdLst/>
              <a:ahLst/>
              <a:cxnLst/>
              <a:rect l="l" t="t" r="r" b="b"/>
              <a:pathLst>
                <a:path w="26768" h="1655" extrusionOk="0">
                  <a:moveTo>
                    <a:pt x="0" y="1"/>
                  </a:moveTo>
                  <a:lnTo>
                    <a:pt x="0" y="1655"/>
                  </a:lnTo>
                  <a:lnTo>
                    <a:pt x="26767" y="1655"/>
                  </a:lnTo>
                  <a:lnTo>
                    <a:pt x="2676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2759;p51">
              <a:extLst>
                <a:ext uri="{FF2B5EF4-FFF2-40B4-BE49-F238E27FC236}">
                  <a16:creationId xmlns:a16="http://schemas.microsoft.com/office/drawing/2014/main" id="{F93321BC-31E6-E953-3177-78D5EDEED6F7}"/>
                </a:ext>
              </a:extLst>
            </p:cNvPr>
            <p:cNvSpPr/>
            <p:nvPr/>
          </p:nvSpPr>
          <p:spPr>
            <a:xfrm>
              <a:off x="5174436" y="3523448"/>
              <a:ext cx="35700" cy="244244"/>
            </a:xfrm>
            <a:custGeom>
              <a:avLst/>
              <a:gdLst/>
              <a:ahLst/>
              <a:cxnLst/>
              <a:rect l="l" t="t" r="r" b="b"/>
              <a:pathLst>
                <a:path w="1004" h="6869" extrusionOk="0">
                  <a:moveTo>
                    <a:pt x="1" y="1"/>
                  </a:moveTo>
                  <a:lnTo>
                    <a:pt x="1" y="6868"/>
                  </a:lnTo>
                  <a:lnTo>
                    <a:pt x="1003" y="6868"/>
                  </a:lnTo>
                  <a:lnTo>
                    <a:pt x="1003" y="1"/>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2760;p51">
              <a:extLst>
                <a:ext uri="{FF2B5EF4-FFF2-40B4-BE49-F238E27FC236}">
                  <a16:creationId xmlns:a16="http://schemas.microsoft.com/office/drawing/2014/main" id="{F175C67F-2FC9-1824-8491-26CC650CF086}"/>
                </a:ext>
              </a:extLst>
            </p:cNvPr>
            <p:cNvSpPr/>
            <p:nvPr/>
          </p:nvSpPr>
          <p:spPr>
            <a:xfrm>
              <a:off x="5174436" y="3610816"/>
              <a:ext cx="35700" cy="156880"/>
            </a:xfrm>
            <a:custGeom>
              <a:avLst/>
              <a:gdLst/>
              <a:ahLst/>
              <a:cxnLst/>
              <a:rect l="l" t="t" r="r" b="b"/>
              <a:pathLst>
                <a:path w="1004" h="4412" extrusionOk="0">
                  <a:moveTo>
                    <a:pt x="1" y="0"/>
                  </a:moveTo>
                  <a:lnTo>
                    <a:pt x="1" y="4411"/>
                  </a:lnTo>
                  <a:lnTo>
                    <a:pt x="1003" y="4411"/>
                  </a:lnTo>
                  <a:lnTo>
                    <a:pt x="100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2761;p51">
              <a:extLst>
                <a:ext uri="{FF2B5EF4-FFF2-40B4-BE49-F238E27FC236}">
                  <a16:creationId xmlns:a16="http://schemas.microsoft.com/office/drawing/2014/main" id="{EA73761F-B366-5D6C-7266-AE684501E8B8}"/>
                </a:ext>
              </a:extLst>
            </p:cNvPr>
            <p:cNvSpPr/>
            <p:nvPr/>
          </p:nvSpPr>
          <p:spPr>
            <a:xfrm>
              <a:off x="5239508" y="3523448"/>
              <a:ext cx="36553" cy="244244"/>
            </a:xfrm>
            <a:custGeom>
              <a:avLst/>
              <a:gdLst/>
              <a:ahLst/>
              <a:cxnLst/>
              <a:rect l="l" t="t" r="r" b="b"/>
              <a:pathLst>
                <a:path w="1028" h="6869" extrusionOk="0">
                  <a:moveTo>
                    <a:pt x="0" y="1"/>
                  </a:moveTo>
                  <a:lnTo>
                    <a:pt x="0" y="6868"/>
                  </a:lnTo>
                  <a:lnTo>
                    <a:pt x="1028" y="6868"/>
                  </a:lnTo>
                  <a:lnTo>
                    <a:pt x="1028" y="1"/>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2762;p51">
              <a:extLst>
                <a:ext uri="{FF2B5EF4-FFF2-40B4-BE49-F238E27FC236}">
                  <a16:creationId xmlns:a16="http://schemas.microsoft.com/office/drawing/2014/main" id="{C74FF1A6-B1E1-C990-1BC5-578E180C159A}"/>
                </a:ext>
              </a:extLst>
            </p:cNvPr>
            <p:cNvSpPr/>
            <p:nvPr/>
          </p:nvSpPr>
          <p:spPr>
            <a:xfrm>
              <a:off x="5239508" y="3553780"/>
              <a:ext cx="36553" cy="213914"/>
            </a:xfrm>
            <a:custGeom>
              <a:avLst/>
              <a:gdLst/>
              <a:ahLst/>
              <a:cxnLst/>
              <a:rect l="l" t="t" r="r" b="b"/>
              <a:pathLst>
                <a:path w="1028" h="6016" extrusionOk="0">
                  <a:moveTo>
                    <a:pt x="0" y="0"/>
                  </a:moveTo>
                  <a:lnTo>
                    <a:pt x="0" y="6015"/>
                  </a:lnTo>
                  <a:lnTo>
                    <a:pt x="1028" y="6015"/>
                  </a:lnTo>
                  <a:lnTo>
                    <a:pt x="102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2763;p51">
              <a:extLst>
                <a:ext uri="{FF2B5EF4-FFF2-40B4-BE49-F238E27FC236}">
                  <a16:creationId xmlns:a16="http://schemas.microsoft.com/office/drawing/2014/main" id="{E6A99A67-83A9-3B10-83C0-6BBF94FB7806}"/>
                </a:ext>
              </a:extLst>
            </p:cNvPr>
            <p:cNvSpPr/>
            <p:nvPr/>
          </p:nvSpPr>
          <p:spPr>
            <a:xfrm>
              <a:off x="5305434" y="3523448"/>
              <a:ext cx="35700" cy="244244"/>
            </a:xfrm>
            <a:custGeom>
              <a:avLst/>
              <a:gdLst/>
              <a:ahLst/>
              <a:cxnLst/>
              <a:rect l="l" t="t" r="r" b="b"/>
              <a:pathLst>
                <a:path w="1004" h="6869" extrusionOk="0">
                  <a:moveTo>
                    <a:pt x="1" y="1"/>
                  </a:moveTo>
                  <a:lnTo>
                    <a:pt x="1" y="6868"/>
                  </a:lnTo>
                  <a:lnTo>
                    <a:pt x="1003" y="6868"/>
                  </a:lnTo>
                  <a:lnTo>
                    <a:pt x="1003" y="1"/>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764;p51">
              <a:extLst>
                <a:ext uri="{FF2B5EF4-FFF2-40B4-BE49-F238E27FC236}">
                  <a16:creationId xmlns:a16="http://schemas.microsoft.com/office/drawing/2014/main" id="{E9DE55D5-0DEF-539B-5204-615679BDA41B}"/>
                </a:ext>
              </a:extLst>
            </p:cNvPr>
            <p:cNvSpPr/>
            <p:nvPr/>
          </p:nvSpPr>
          <p:spPr>
            <a:xfrm>
              <a:off x="5305434" y="3678520"/>
              <a:ext cx="35700" cy="89178"/>
            </a:xfrm>
            <a:custGeom>
              <a:avLst/>
              <a:gdLst/>
              <a:ahLst/>
              <a:cxnLst/>
              <a:rect l="l" t="t" r="r" b="b"/>
              <a:pathLst>
                <a:path w="1004" h="2508" extrusionOk="0">
                  <a:moveTo>
                    <a:pt x="1" y="1"/>
                  </a:moveTo>
                  <a:lnTo>
                    <a:pt x="1" y="2507"/>
                  </a:lnTo>
                  <a:lnTo>
                    <a:pt x="1003" y="2507"/>
                  </a:lnTo>
                  <a:lnTo>
                    <a:pt x="100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2765;p51">
              <a:extLst>
                <a:ext uri="{FF2B5EF4-FFF2-40B4-BE49-F238E27FC236}">
                  <a16:creationId xmlns:a16="http://schemas.microsoft.com/office/drawing/2014/main" id="{C6DEBCC9-AD23-ED88-EF4B-7DAAF0540BA0}"/>
                </a:ext>
              </a:extLst>
            </p:cNvPr>
            <p:cNvSpPr/>
            <p:nvPr/>
          </p:nvSpPr>
          <p:spPr>
            <a:xfrm>
              <a:off x="4755590" y="3448597"/>
              <a:ext cx="137252" cy="137288"/>
            </a:xfrm>
            <a:custGeom>
              <a:avLst/>
              <a:gdLst/>
              <a:ahLst/>
              <a:cxnLst/>
              <a:rect l="l" t="t" r="r" b="b"/>
              <a:pathLst>
                <a:path w="3860" h="3861" extrusionOk="0">
                  <a:moveTo>
                    <a:pt x="1930" y="1"/>
                  </a:moveTo>
                  <a:cubicBezTo>
                    <a:pt x="877" y="1"/>
                    <a:pt x="0" y="878"/>
                    <a:pt x="0" y="1930"/>
                  </a:cubicBezTo>
                  <a:cubicBezTo>
                    <a:pt x="0" y="2983"/>
                    <a:pt x="877" y="3860"/>
                    <a:pt x="1930" y="3860"/>
                  </a:cubicBezTo>
                  <a:cubicBezTo>
                    <a:pt x="3008" y="3860"/>
                    <a:pt x="3860" y="2983"/>
                    <a:pt x="3860" y="1930"/>
                  </a:cubicBezTo>
                  <a:cubicBezTo>
                    <a:pt x="3860" y="878"/>
                    <a:pt x="3008" y="1"/>
                    <a:pt x="193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2766;p51">
              <a:extLst>
                <a:ext uri="{FF2B5EF4-FFF2-40B4-BE49-F238E27FC236}">
                  <a16:creationId xmlns:a16="http://schemas.microsoft.com/office/drawing/2014/main" id="{51A07B4A-728C-F663-6521-986FA3E2138C}"/>
                </a:ext>
              </a:extLst>
            </p:cNvPr>
            <p:cNvSpPr/>
            <p:nvPr/>
          </p:nvSpPr>
          <p:spPr>
            <a:xfrm>
              <a:off x="4800145" y="3493152"/>
              <a:ext cx="48145" cy="48180"/>
            </a:xfrm>
            <a:custGeom>
              <a:avLst/>
              <a:gdLst/>
              <a:ahLst/>
              <a:cxnLst/>
              <a:rect l="l" t="t" r="r" b="b"/>
              <a:pathLst>
                <a:path w="1354" h="1355" extrusionOk="0">
                  <a:moveTo>
                    <a:pt x="677" y="1"/>
                  </a:moveTo>
                  <a:cubicBezTo>
                    <a:pt x="301" y="1"/>
                    <a:pt x="0" y="302"/>
                    <a:pt x="0" y="677"/>
                  </a:cubicBezTo>
                  <a:cubicBezTo>
                    <a:pt x="0" y="1053"/>
                    <a:pt x="301" y="1354"/>
                    <a:pt x="677" y="1354"/>
                  </a:cubicBezTo>
                  <a:cubicBezTo>
                    <a:pt x="1053" y="1354"/>
                    <a:pt x="1354" y="1053"/>
                    <a:pt x="1354" y="677"/>
                  </a:cubicBezTo>
                  <a:cubicBezTo>
                    <a:pt x="1354" y="302"/>
                    <a:pt x="1053" y="1"/>
                    <a:pt x="677" y="1"/>
                  </a:cubicBez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2767;p51">
              <a:extLst>
                <a:ext uri="{FF2B5EF4-FFF2-40B4-BE49-F238E27FC236}">
                  <a16:creationId xmlns:a16="http://schemas.microsoft.com/office/drawing/2014/main" id="{EF0ACC17-4131-E34D-7798-638B86E4361D}"/>
                </a:ext>
              </a:extLst>
            </p:cNvPr>
            <p:cNvSpPr/>
            <p:nvPr/>
          </p:nvSpPr>
          <p:spPr>
            <a:xfrm>
              <a:off x="4877663" y="3605447"/>
              <a:ext cx="53514" cy="52625"/>
            </a:xfrm>
            <a:custGeom>
              <a:avLst/>
              <a:gdLst/>
              <a:ahLst/>
              <a:cxnLst/>
              <a:rect l="l" t="t" r="r" b="b"/>
              <a:pathLst>
                <a:path w="1505" h="1480" extrusionOk="0">
                  <a:moveTo>
                    <a:pt x="753" y="1"/>
                  </a:moveTo>
                  <a:cubicBezTo>
                    <a:pt x="352" y="1"/>
                    <a:pt x="1" y="326"/>
                    <a:pt x="1" y="753"/>
                  </a:cubicBezTo>
                  <a:cubicBezTo>
                    <a:pt x="1" y="1154"/>
                    <a:pt x="352" y="1479"/>
                    <a:pt x="753" y="1479"/>
                  </a:cubicBezTo>
                  <a:cubicBezTo>
                    <a:pt x="1179" y="1479"/>
                    <a:pt x="1504" y="1154"/>
                    <a:pt x="1504" y="753"/>
                  </a:cubicBezTo>
                  <a:cubicBezTo>
                    <a:pt x="1504" y="326"/>
                    <a:pt x="1179" y="1"/>
                    <a:pt x="75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2768;p51">
              <a:extLst>
                <a:ext uri="{FF2B5EF4-FFF2-40B4-BE49-F238E27FC236}">
                  <a16:creationId xmlns:a16="http://schemas.microsoft.com/office/drawing/2014/main" id="{8E8E7127-318A-492D-0687-12A08C988DF8}"/>
                </a:ext>
              </a:extLst>
            </p:cNvPr>
            <p:cNvSpPr/>
            <p:nvPr/>
          </p:nvSpPr>
          <p:spPr>
            <a:xfrm>
              <a:off x="4895478" y="3622373"/>
              <a:ext cx="18774" cy="18774"/>
            </a:xfrm>
            <a:custGeom>
              <a:avLst/>
              <a:gdLst/>
              <a:ahLst/>
              <a:cxnLst/>
              <a:rect l="l" t="t" r="r" b="b"/>
              <a:pathLst>
                <a:path w="528" h="528" extrusionOk="0">
                  <a:moveTo>
                    <a:pt x="252" y="1"/>
                  </a:moveTo>
                  <a:cubicBezTo>
                    <a:pt x="101" y="1"/>
                    <a:pt x="1" y="126"/>
                    <a:pt x="1" y="277"/>
                  </a:cubicBezTo>
                  <a:cubicBezTo>
                    <a:pt x="1" y="402"/>
                    <a:pt x="101" y="527"/>
                    <a:pt x="252" y="527"/>
                  </a:cubicBezTo>
                  <a:cubicBezTo>
                    <a:pt x="402" y="527"/>
                    <a:pt x="527" y="402"/>
                    <a:pt x="527" y="277"/>
                  </a:cubicBezTo>
                  <a:cubicBezTo>
                    <a:pt x="527" y="126"/>
                    <a:pt x="402" y="1"/>
                    <a:pt x="252" y="1"/>
                  </a:cubicBez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2769;p51">
              <a:extLst>
                <a:ext uri="{FF2B5EF4-FFF2-40B4-BE49-F238E27FC236}">
                  <a16:creationId xmlns:a16="http://schemas.microsoft.com/office/drawing/2014/main" id="{99ECA0B0-A1AA-3AF8-2673-465C9E303CA0}"/>
                </a:ext>
              </a:extLst>
            </p:cNvPr>
            <p:cNvSpPr/>
            <p:nvPr/>
          </p:nvSpPr>
          <p:spPr>
            <a:xfrm>
              <a:off x="4913328" y="3491374"/>
              <a:ext cx="99845" cy="99845"/>
            </a:xfrm>
            <a:custGeom>
              <a:avLst/>
              <a:gdLst/>
              <a:ahLst/>
              <a:cxnLst/>
              <a:rect l="l" t="t" r="r" b="b"/>
              <a:pathLst>
                <a:path w="2808" h="2808" extrusionOk="0">
                  <a:moveTo>
                    <a:pt x="1404" y="1"/>
                  </a:moveTo>
                  <a:cubicBezTo>
                    <a:pt x="627" y="1"/>
                    <a:pt x="0" y="627"/>
                    <a:pt x="0" y="1404"/>
                  </a:cubicBezTo>
                  <a:cubicBezTo>
                    <a:pt x="0" y="2181"/>
                    <a:pt x="627" y="2808"/>
                    <a:pt x="1404" y="2808"/>
                  </a:cubicBezTo>
                  <a:cubicBezTo>
                    <a:pt x="2181" y="2808"/>
                    <a:pt x="2807" y="2181"/>
                    <a:pt x="2807" y="1404"/>
                  </a:cubicBezTo>
                  <a:cubicBezTo>
                    <a:pt x="2807" y="627"/>
                    <a:pt x="2181" y="1"/>
                    <a:pt x="140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2770;p51">
              <a:extLst>
                <a:ext uri="{FF2B5EF4-FFF2-40B4-BE49-F238E27FC236}">
                  <a16:creationId xmlns:a16="http://schemas.microsoft.com/office/drawing/2014/main" id="{99DCCF6E-9A66-D744-86E0-A4315F925DFC}"/>
                </a:ext>
              </a:extLst>
            </p:cNvPr>
            <p:cNvSpPr/>
            <p:nvPr/>
          </p:nvSpPr>
          <p:spPr>
            <a:xfrm>
              <a:off x="4947180" y="3525262"/>
              <a:ext cx="32108" cy="32108"/>
            </a:xfrm>
            <a:custGeom>
              <a:avLst/>
              <a:gdLst/>
              <a:ahLst/>
              <a:cxnLst/>
              <a:rect l="l" t="t" r="r" b="b"/>
              <a:pathLst>
                <a:path w="903" h="903" extrusionOk="0">
                  <a:moveTo>
                    <a:pt x="452" y="0"/>
                  </a:moveTo>
                  <a:cubicBezTo>
                    <a:pt x="201" y="0"/>
                    <a:pt x="1" y="201"/>
                    <a:pt x="1" y="451"/>
                  </a:cubicBezTo>
                  <a:cubicBezTo>
                    <a:pt x="1" y="702"/>
                    <a:pt x="201" y="902"/>
                    <a:pt x="452" y="902"/>
                  </a:cubicBezTo>
                  <a:cubicBezTo>
                    <a:pt x="702" y="902"/>
                    <a:pt x="903" y="702"/>
                    <a:pt x="903" y="451"/>
                  </a:cubicBezTo>
                  <a:cubicBezTo>
                    <a:pt x="903" y="201"/>
                    <a:pt x="702" y="0"/>
                    <a:pt x="452" y="0"/>
                  </a:cubicBez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2771;p51">
              <a:extLst>
                <a:ext uri="{FF2B5EF4-FFF2-40B4-BE49-F238E27FC236}">
                  <a16:creationId xmlns:a16="http://schemas.microsoft.com/office/drawing/2014/main" id="{2EC807F9-0796-3CE9-82E8-7E5C4C43D280}"/>
                </a:ext>
              </a:extLst>
            </p:cNvPr>
            <p:cNvSpPr/>
            <p:nvPr/>
          </p:nvSpPr>
          <p:spPr>
            <a:xfrm>
              <a:off x="5324174" y="3928071"/>
              <a:ext cx="33886" cy="33886"/>
            </a:xfrm>
            <a:custGeom>
              <a:avLst/>
              <a:gdLst/>
              <a:ahLst/>
              <a:cxnLst/>
              <a:rect l="l" t="t" r="r" b="b"/>
              <a:pathLst>
                <a:path w="953" h="953" extrusionOk="0">
                  <a:moveTo>
                    <a:pt x="476" y="0"/>
                  </a:moveTo>
                  <a:cubicBezTo>
                    <a:pt x="226" y="0"/>
                    <a:pt x="0" y="226"/>
                    <a:pt x="0" y="477"/>
                  </a:cubicBezTo>
                  <a:cubicBezTo>
                    <a:pt x="0" y="727"/>
                    <a:pt x="226" y="953"/>
                    <a:pt x="476" y="953"/>
                  </a:cubicBezTo>
                  <a:cubicBezTo>
                    <a:pt x="727" y="953"/>
                    <a:pt x="953" y="727"/>
                    <a:pt x="953" y="477"/>
                  </a:cubicBezTo>
                  <a:cubicBezTo>
                    <a:pt x="953" y="226"/>
                    <a:pt x="727" y="0"/>
                    <a:pt x="4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 name="Google Shape;2772;p51">
              <a:extLst>
                <a:ext uri="{FF2B5EF4-FFF2-40B4-BE49-F238E27FC236}">
                  <a16:creationId xmlns:a16="http://schemas.microsoft.com/office/drawing/2014/main" id="{947EB7BC-9586-7993-7975-2546F0A68642}"/>
                </a:ext>
              </a:extLst>
            </p:cNvPr>
            <p:cNvGrpSpPr/>
            <p:nvPr/>
          </p:nvGrpSpPr>
          <p:grpSpPr>
            <a:xfrm>
              <a:off x="5080881" y="1902361"/>
              <a:ext cx="492837" cy="598021"/>
              <a:chOff x="5080881" y="1902361"/>
              <a:chExt cx="492837" cy="598021"/>
            </a:xfrm>
          </p:grpSpPr>
          <p:sp>
            <p:nvSpPr>
              <p:cNvPr id="261" name="Google Shape;2773;p51">
                <a:extLst>
                  <a:ext uri="{FF2B5EF4-FFF2-40B4-BE49-F238E27FC236}">
                    <a16:creationId xmlns:a16="http://schemas.microsoft.com/office/drawing/2014/main" id="{9FA79860-1FBB-7809-4E32-3E8A0FB70B5F}"/>
                  </a:ext>
                </a:extLst>
              </p:cNvPr>
              <p:cNvSpPr/>
              <p:nvPr/>
            </p:nvSpPr>
            <p:spPr>
              <a:xfrm>
                <a:off x="5376730" y="1902361"/>
                <a:ext cx="196989" cy="170249"/>
              </a:xfrm>
              <a:custGeom>
                <a:avLst/>
                <a:gdLst/>
                <a:ahLst/>
                <a:cxnLst/>
                <a:rect l="l" t="t" r="r" b="b"/>
                <a:pathLst>
                  <a:path w="5540" h="4788" extrusionOk="0">
                    <a:moveTo>
                      <a:pt x="1379" y="1"/>
                    </a:moveTo>
                    <a:lnTo>
                      <a:pt x="1" y="2407"/>
                    </a:lnTo>
                    <a:lnTo>
                      <a:pt x="1379" y="4788"/>
                    </a:lnTo>
                    <a:lnTo>
                      <a:pt x="4161" y="4788"/>
                    </a:lnTo>
                    <a:lnTo>
                      <a:pt x="5540" y="2407"/>
                    </a:lnTo>
                    <a:lnTo>
                      <a:pt x="4161" y="1"/>
                    </a:lnTo>
                    <a:close/>
                  </a:path>
                </a:pathLst>
              </a:custGeom>
              <a:solidFill>
                <a:schemeClr val="accent4"/>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774;p51">
                <a:extLst>
                  <a:ext uri="{FF2B5EF4-FFF2-40B4-BE49-F238E27FC236}">
                    <a16:creationId xmlns:a16="http://schemas.microsoft.com/office/drawing/2014/main" id="{81CDA530-A419-3FDD-4AE0-CBE04FBED746}"/>
                  </a:ext>
                </a:extLst>
              </p:cNvPr>
              <p:cNvSpPr/>
              <p:nvPr/>
            </p:nvSpPr>
            <p:spPr>
              <a:xfrm>
                <a:off x="5376730" y="1902361"/>
                <a:ext cx="196989" cy="170249"/>
              </a:xfrm>
              <a:custGeom>
                <a:avLst/>
                <a:gdLst/>
                <a:ahLst/>
                <a:cxnLst/>
                <a:rect l="l" t="t" r="r" b="b"/>
                <a:pathLst>
                  <a:path w="5540" h="4788" fill="none" extrusionOk="0">
                    <a:moveTo>
                      <a:pt x="1379" y="1"/>
                    </a:moveTo>
                    <a:lnTo>
                      <a:pt x="4161" y="1"/>
                    </a:lnTo>
                    <a:lnTo>
                      <a:pt x="5540" y="2407"/>
                    </a:lnTo>
                    <a:lnTo>
                      <a:pt x="4161" y="4788"/>
                    </a:lnTo>
                    <a:lnTo>
                      <a:pt x="1379" y="4788"/>
                    </a:lnTo>
                    <a:lnTo>
                      <a:pt x="1" y="2407"/>
                    </a:lnTo>
                    <a:close/>
                  </a:path>
                </a:pathLst>
              </a:custGeom>
              <a:solidFill>
                <a:schemeClr val="accent6"/>
              </a:solidFill>
              <a:ln w="106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775;p51">
                <a:extLst>
                  <a:ext uri="{FF2B5EF4-FFF2-40B4-BE49-F238E27FC236}">
                    <a16:creationId xmlns:a16="http://schemas.microsoft.com/office/drawing/2014/main" id="{7438AF4D-8775-5E69-3458-DED89C31FC07}"/>
                  </a:ext>
                </a:extLst>
              </p:cNvPr>
              <p:cNvSpPr/>
              <p:nvPr/>
            </p:nvSpPr>
            <p:spPr>
              <a:xfrm>
                <a:off x="5227027" y="1987916"/>
                <a:ext cx="197877" cy="170249"/>
              </a:xfrm>
              <a:custGeom>
                <a:avLst/>
                <a:gdLst/>
                <a:ahLst/>
                <a:cxnLst/>
                <a:rect l="l" t="t" r="r" b="b"/>
                <a:pathLst>
                  <a:path w="5565" h="4788" fill="none" extrusionOk="0">
                    <a:moveTo>
                      <a:pt x="1404" y="1"/>
                    </a:moveTo>
                    <a:lnTo>
                      <a:pt x="4186" y="1"/>
                    </a:lnTo>
                    <a:lnTo>
                      <a:pt x="5564" y="2382"/>
                    </a:lnTo>
                    <a:lnTo>
                      <a:pt x="4186" y="4788"/>
                    </a:lnTo>
                    <a:lnTo>
                      <a:pt x="1404" y="4788"/>
                    </a:lnTo>
                    <a:lnTo>
                      <a:pt x="0" y="2382"/>
                    </a:lnTo>
                    <a:close/>
                  </a:path>
                </a:pathLst>
              </a:custGeom>
              <a:solidFill>
                <a:schemeClr val="accent6"/>
              </a:solidFill>
              <a:ln w="106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776;p51">
                <a:extLst>
                  <a:ext uri="{FF2B5EF4-FFF2-40B4-BE49-F238E27FC236}">
                    <a16:creationId xmlns:a16="http://schemas.microsoft.com/office/drawing/2014/main" id="{076A22BD-1B22-742B-AA3D-F7E932AC43F6}"/>
                  </a:ext>
                </a:extLst>
              </p:cNvPr>
              <p:cNvSpPr/>
              <p:nvPr/>
            </p:nvSpPr>
            <p:spPr>
              <a:xfrm>
                <a:off x="5227027" y="2158135"/>
                <a:ext cx="197877" cy="171138"/>
              </a:xfrm>
              <a:custGeom>
                <a:avLst/>
                <a:gdLst/>
                <a:ahLst/>
                <a:cxnLst/>
                <a:rect l="l" t="t" r="r" b="b"/>
                <a:pathLst>
                  <a:path w="5565" h="4813" fill="none" extrusionOk="0">
                    <a:moveTo>
                      <a:pt x="1404" y="1"/>
                    </a:moveTo>
                    <a:lnTo>
                      <a:pt x="4186" y="1"/>
                    </a:lnTo>
                    <a:lnTo>
                      <a:pt x="5564" y="2407"/>
                    </a:lnTo>
                    <a:lnTo>
                      <a:pt x="4186" y="4813"/>
                    </a:lnTo>
                    <a:lnTo>
                      <a:pt x="1404" y="4813"/>
                    </a:lnTo>
                    <a:lnTo>
                      <a:pt x="0" y="2407"/>
                    </a:lnTo>
                    <a:close/>
                  </a:path>
                </a:pathLst>
              </a:custGeom>
              <a:solidFill>
                <a:schemeClr val="accent6"/>
              </a:solidFill>
              <a:ln w="106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777;p51">
                <a:extLst>
                  <a:ext uri="{FF2B5EF4-FFF2-40B4-BE49-F238E27FC236}">
                    <a16:creationId xmlns:a16="http://schemas.microsoft.com/office/drawing/2014/main" id="{9B8F0529-CB85-9793-29E6-BA905CF505E0}"/>
                  </a:ext>
                </a:extLst>
              </p:cNvPr>
              <p:cNvSpPr/>
              <p:nvPr/>
            </p:nvSpPr>
            <p:spPr>
              <a:xfrm>
                <a:off x="5227027" y="2329244"/>
                <a:ext cx="197877" cy="171138"/>
              </a:xfrm>
              <a:custGeom>
                <a:avLst/>
                <a:gdLst/>
                <a:ahLst/>
                <a:cxnLst/>
                <a:rect l="l" t="t" r="r" b="b"/>
                <a:pathLst>
                  <a:path w="5565" h="4813" fill="none" extrusionOk="0">
                    <a:moveTo>
                      <a:pt x="1404" y="1"/>
                    </a:moveTo>
                    <a:lnTo>
                      <a:pt x="4186" y="1"/>
                    </a:lnTo>
                    <a:lnTo>
                      <a:pt x="5564" y="2407"/>
                    </a:lnTo>
                    <a:lnTo>
                      <a:pt x="4186" y="4813"/>
                    </a:lnTo>
                    <a:lnTo>
                      <a:pt x="1404" y="4813"/>
                    </a:lnTo>
                    <a:lnTo>
                      <a:pt x="0" y="2407"/>
                    </a:lnTo>
                    <a:close/>
                  </a:path>
                </a:pathLst>
              </a:custGeom>
              <a:solidFill>
                <a:schemeClr val="accent6"/>
              </a:solidFill>
              <a:ln w="106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778;p51">
                <a:extLst>
                  <a:ext uri="{FF2B5EF4-FFF2-40B4-BE49-F238E27FC236}">
                    <a16:creationId xmlns:a16="http://schemas.microsoft.com/office/drawing/2014/main" id="{B80F847A-6674-14AD-D50C-70A56738D346}"/>
                  </a:ext>
                </a:extLst>
              </p:cNvPr>
              <p:cNvSpPr/>
              <p:nvPr/>
            </p:nvSpPr>
            <p:spPr>
              <a:xfrm>
                <a:off x="5080881" y="2072581"/>
                <a:ext cx="197842" cy="171138"/>
              </a:xfrm>
              <a:custGeom>
                <a:avLst/>
                <a:gdLst/>
                <a:ahLst/>
                <a:cxnLst/>
                <a:rect l="l" t="t" r="r" b="b"/>
                <a:pathLst>
                  <a:path w="5564" h="4813" fill="none" extrusionOk="0">
                    <a:moveTo>
                      <a:pt x="1404" y="1"/>
                    </a:moveTo>
                    <a:lnTo>
                      <a:pt x="4160" y="1"/>
                    </a:lnTo>
                    <a:lnTo>
                      <a:pt x="5564" y="2407"/>
                    </a:lnTo>
                    <a:lnTo>
                      <a:pt x="4160" y="4813"/>
                    </a:lnTo>
                    <a:lnTo>
                      <a:pt x="1404" y="4813"/>
                    </a:lnTo>
                    <a:lnTo>
                      <a:pt x="0" y="2407"/>
                    </a:lnTo>
                    <a:close/>
                  </a:path>
                </a:pathLst>
              </a:custGeom>
              <a:solidFill>
                <a:schemeClr val="accent6"/>
              </a:solidFill>
              <a:ln w="106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 name="Google Shape;2779;p51">
              <a:extLst>
                <a:ext uri="{FF2B5EF4-FFF2-40B4-BE49-F238E27FC236}">
                  <a16:creationId xmlns:a16="http://schemas.microsoft.com/office/drawing/2014/main" id="{79545480-3985-FFB9-0CB3-45A0E2C5B91C}"/>
                </a:ext>
              </a:extLst>
            </p:cNvPr>
            <p:cNvGrpSpPr/>
            <p:nvPr/>
          </p:nvGrpSpPr>
          <p:grpSpPr>
            <a:xfrm>
              <a:off x="4649320" y="4129369"/>
              <a:ext cx="873399" cy="81142"/>
              <a:chOff x="4649320" y="4129369"/>
              <a:chExt cx="873399" cy="81142"/>
            </a:xfrm>
          </p:grpSpPr>
          <p:sp>
            <p:nvSpPr>
              <p:cNvPr id="244" name="Google Shape;2780;p51">
                <a:extLst>
                  <a:ext uri="{FF2B5EF4-FFF2-40B4-BE49-F238E27FC236}">
                    <a16:creationId xmlns:a16="http://schemas.microsoft.com/office/drawing/2014/main" id="{875E8E77-6489-4E1B-8899-75C2D25520C0}"/>
                  </a:ext>
                </a:extLst>
              </p:cNvPr>
              <p:cNvSpPr/>
              <p:nvPr/>
            </p:nvSpPr>
            <p:spPr>
              <a:xfrm>
                <a:off x="4649320" y="4129369"/>
                <a:ext cx="28553" cy="81142"/>
              </a:xfrm>
              <a:custGeom>
                <a:avLst/>
                <a:gdLst/>
                <a:ahLst/>
                <a:cxnLst/>
                <a:rect l="l" t="t" r="r" b="b"/>
                <a:pathLst>
                  <a:path w="803" h="2282" extrusionOk="0">
                    <a:moveTo>
                      <a:pt x="1" y="1"/>
                    </a:moveTo>
                    <a:lnTo>
                      <a:pt x="1" y="2281"/>
                    </a:lnTo>
                    <a:lnTo>
                      <a:pt x="803" y="2281"/>
                    </a:lnTo>
                    <a:lnTo>
                      <a:pt x="80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781;p51">
                <a:extLst>
                  <a:ext uri="{FF2B5EF4-FFF2-40B4-BE49-F238E27FC236}">
                    <a16:creationId xmlns:a16="http://schemas.microsoft.com/office/drawing/2014/main" id="{A5112AC0-E026-FA11-1A74-DA80382243C6}"/>
                  </a:ext>
                </a:extLst>
              </p:cNvPr>
              <p:cNvSpPr/>
              <p:nvPr/>
            </p:nvSpPr>
            <p:spPr>
              <a:xfrm>
                <a:off x="4702799" y="4129369"/>
                <a:ext cx="28553" cy="81142"/>
              </a:xfrm>
              <a:custGeom>
                <a:avLst/>
                <a:gdLst/>
                <a:ahLst/>
                <a:cxnLst/>
                <a:rect l="l" t="t" r="r" b="b"/>
                <a:pathLst>
                  <a:path w="803" h="2282" extrusionOk="0">
                    <a:moveTo>
                      <a:pt x="0" y="1"/>
                    </a:moveTo>
                    <a:lnTo>
                      <a:pt x="0" y="2281"/>
                    </a:lnTo>
                    <a:lnTo>
                      <a:pt x="802" y="2281"/>
                    </a:lnTo>
                    <a:lnTo>
                      <a:pt x="80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782;p51">
                <a:extLst>
                  <a:ext uri="{FF2B5EF4-FFF2-40B4-BE49-F238E27FC236}">
                    <a16:creationId xmlns:a16="http://schemas.microsoft.com/office/drawing/2014/main" id="{0EC84132-6BE7-D643-0117-CE812D879270}"/>
                  </a:ext>
                </a:extLst>
              </p:cNvPr>
              <p:cNvSpPr/>
              <p:nvPr/>
            </p:nvSpPr>
            <p:spPr>
              <a:xfrm>
                <a:off x="4755388" y="4129369"/>
                <a:ext cx="28553" cy="81142"/>
              </a:xfrm>
              <a:custGeom>
                <a:avLst/>
                <a:gdLst/>
                <a:ahLst/>
                <a:cxnLst/>
                <a:rect l="l" t="t" r="r" b="b"/>
                <a:pathLst>
                  <a:path w="803" h="2282" extrusionOk="0">
                    <a:moveTo>
                      <a:pt x="0" y="1"/>
                    </a:moveTo>
                    <a:lnTo>
                      <a:pt x="0" y="2281"/>
                    </a:lnTo>
                    <a:lnTo>
                      <a:pt x="802" y="2281"/>
                    </a:lnTo>
                    <a:lnTo>
                      <a:pt x="80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783;p51">
                <a:extLst>
                  <a:ext uri="{FF2B5EF4-FFF2-40B4-BE49-F238E27FC236}">
                    <a16:creationId xmlns:a16="http://schemas.microsoft.com/office/drawing/2014/main" id="{F785F552-832B-A715-D09B-E801459FD2F3}"/>
                  </a:ext>
                </a:extLst>
              </p:cNvPr>
              <p:cNvSpPr/>
              <p:nvPr/>
            </p:nvSpPr>
            <p:spPr>
              <a:xfrm>
                <a:off x="4807942" y="4129369"/>
                <a:ext cx="28553" cy="81142"/>
              </a:xfrm>
              <a:custGeom>
                <a:avLst/>
                <a:gdLst/>
                <a:ahLst/>
                <a:cxnLst/>
                <a:rect l="l" t="t" r="r" b="b"/>
                <a:pathLst>
                  <a:path w="803" h="2282" extrusionOk="0">
                    <a:moveTo>
                      <a:pt x="1" y="1"/>
                    </a:moveTo>
                    <a:lnTo>
                      <a:pt x="1" y="2281"/>
                    </a:lnTo>
                    <a:lnTo>
                      <a:pt x="803" y="2281"/>
                    </a:lnTo>
                    <a:lnTo>
                      <a:pt x="80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784;p51">
                <a:extLst>
                  <a:ext uri="{FF2B5EF4-FFF2-40B4-BE49-F238E27FC236}">
                    <a16:creationId xmlns:a16="http://schemas.microsoft.com/office/drawing/2014/main" id="{D57F654A-520A-98A2-A897-7C9277372FF1}"/>
                  </a:ext>
                </a:extLst>
              </p:cNvPr>
              <p:cNvSpPr/>
              <p:nvPr/>
            </p:nvSpPr>
            <p:spPr>
              <a:xfrm>
                <a:off x="4860532" y="4129369"/>
                <a:ext cx="28553" cy="81142"/>
              </a:xfrm>
              <a:custGeom>
                <a:avLst/>
                <a:gdLst/>
                <a:ahLst/>
                <a:cxnLst/>
                <a:rect l="l" t="t" r="r" b="b"/>
                <a:pathLst>
                  <a:path w="803" h="2282" extrusionOk="0">
                    <a:moveTo>
                      <a:pt x="1" y="1"/>
                    </a:moveTo>
                    <a:lnTo>
                      <a:pt x="1" y="2281"/>
                    </a:lnTo>
                    <a:lnTo>
                      <a:pt x="803" y="2281"/>
                    </a:lnTo>
                    <a:lnTo>
                      <a:pt x="80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785;p51">
                <a:extLst>
                  <a:ext uri="{FF2B5EF4-FFF2-40B4-BE49-F238E27FC236}">
                    <a16:creationId xmlns:a16="http://schemas.microsoft.com/office/drawing/2014/main" id="{6C774558-BF1D-B965-F9B5-41AE7C7247E7}"/>
                  </a:ext>
                </a:extLst>
              </p:cNvPr>
              <p:cNvSpPr/>
              <p:nvPr/>
            </p:nvSpPr>
            <p:spPr>
              <a:xfrm>
                <a:off x="4913121" y="4129369"/>
                <a:ext cx="29442" cy="81142"/>
              </a:xfrm>
              <a:custGeom>
                <a:avLst/>
                <a:gdLst/>
                <a:ahLst/>
                <a:cxnLst/>
                <a:rect l="l" t="t" r="r" b="b"/>
                <a:pathLst>
                  <a:path w="828" h="2282" extrusionOk="0">
                    <a:moveTo>
                      <a:pt x="0" y="1"/>
                    </a:moveTo>
                    <a:lnTo>
                      <a:pt x="0" y="2281"/>
                    </a:lnTo>
                    <a:lnTo>
                      <a:pt x="827" y="2281"/>
                    </a:lnTo>
                    <a:lnTo>
                      <a:pt x="82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786;p51">
                <a:extLst>
                  <a:ext uri="{FF2B5EF4-FFF2-40B4-BE49-F238E27FC236}">
                    <a16:creationId xmlns:a16="http://schemas.microsoft.com/office/drawing/2014/main" id="{7D6F446B-0BC0-868A-D9A6-1E3E34221CBF}"/>
                  </a:ext>
                </a:extLst>
              </p:cNvPr>
              <p:cNvSpPr/>
              <p:nvPr/>
            </p:nvSpPr>
            <p:spPr>
              <a:xfrm>
                <a:off x="4966564" y="4129369"/>
                <a:ext cx="28553" cy="81142"/>
              </a:xfrm>
              <a:custGeom>
                <a:avLst/>
                <a:gdLst/>
                <a:ahLst/>
                <a:cxnLst/>
                <a:rect l="l" t="t" r="r" b="b"/>
                <a:pathLst>
                  <a:path w="803" h="2282" extrusionOk="0">
                    <a:moveTo>
                      <a:pt x="1" y="1"/>
                    </a:moveTo>
                    <a:lnTo>
                      <a:pt x="1" y="2281"/>
                    </a:lnTo>
                    <a:lnTo>
                      <a:pt x="803" y="2281"/>
                    </a:lnTo>
                    <a:lnTo>
                      <a:pt x="80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787;p51">
                <a:extLst>
                  <a:ext uri="{FF2B5EF4-FFF2-40B4-BE49-F238E27FC236}">
                    <a16:creationId xmlns:a16="http://schemas.microsoft.com/office/drawing/2014/main" id="{6CD4B64C-34DD-D43C-EAC0-5CCC23F30CBB}"/>
                  </a:ext>
                </a:extLst>
              </p:cNvPr>
              <p:cNvSpPr/>
              <p:nvPr/>
            </p:nvSpPr>
            <p:spPr>
              <a:xfrm>
                <a:off x="5019154" y="4129369"/>
                <a:ext cx="28553" cy="81142"/>
              </a:xfrm>
              <a:custGeom>
                <a:avLst/>
                <a:gdLst/>
                <a:ahLst/>
                <a:cxnLst/>
                <a:rect l="l" t="t" r="r" b="b"/>
                <a:pathLst>
                  <a:path w="803" h="2282" extrusionOk="0">
                    <a:moveTo>
                      <a:pt x="1" y="1"/>
                    </a:moveTo>
                    <a:lnTo>
                      <a:pt x="1" y="2281"/>
                    </a:lnTo>
                    <a:lnTo>
                      <a:pt x="803" y="2281"/>
                    </a:lnTo>
                    <a:lnTo>
                      <a:pt x="80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788;p51">
                <a:extLst>
                  <a:ext uri="{FF2B5EF4-FFF2-40B4-BE49-F238E27FC236}">
                    <a16:creationId xmlns:a16="http://schemas.microsoft.com/office/drawing/2014/main" id="{76492BF6-E2EE-AD3F-B522-A65A61272745}"/>
                  </a:ext>
                </a:extLst>
              </p:cNvPr>
              <p:cNvSpPr/>
              <p:nvPr/>
            </p:nvSpPr>
            <p:spPr>
              <a:xfrm>
                <a:off x="5071743" y="4129369"/>
                <a:ext cx="28553" cy="81142"/>
              </a:xfrm>
              <a:custGeom>
                <a:avLst/>
                <a:gdLst/>
                <a:ahLst/>
                <a:cxnLst/>
                <a:rect l="l" t="t" r="r" b="b"/>
                <a:pathLst>
                  <a:path w="803" h="2282" extrusionOk="0">
                    <a:moveTo>
                      <a:pt x="0" y="1"/>
                    </a:moveTo>
                    <a:lnTo>
                      <a:pt x="0" y="2281"/>
                    </a:lnTo>
                    <a:lnTo>
                      <a:pt x="802" y="2281"/>
                    </a:lnTo>
                    <a:lnTo>
                      <a:pt x="80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789;p51">
                <a:extLst>
                  <a:ext uri="{FF2B5EF4-FFF2-40B4-BE49-F238E27FC236}">
                    <a16:creationId xmlns:a16="http://schemas.microsoft.com/office/drawing/2014/main" id="{B499879A-62FF-B07B-C923-6B5AE609D7C8}"/>
                  </a:ext>
                </a:extLst>
              </p:cNvPr>
              <p:cNvSpPr/>
              <p:nvPr/>
            </p:nvSpPr>
            <p:spPr>
              <a:xfrm>
                <a:off x="5124333" y="4129369"/>
                <a:ext cx="28553" cy="81142"/>
              </a:xfrm>
              <a:custGeom>
                <a:avLst/>
                <a:gdLst/>
                <a:ahLst/>
                <a:cxnLst/>
                <a:rect l="l" t="t" r="r" b="b"/>
                <a:pathLst>
                  <a:path w="803" h="2282" extrusionOk="0">
                    <a:moveTo>
                      <a:pt x="0" y="1"/>
                    </a:moveTo>
                    <a:lnTo>
                      <a:pt x="0" y="2281"/>
                    </a:lnTo>
                    <a:lnTo>
                      <a:pt x="802" y="2281"/>
                    </a:lnTo>
                    <a:lnTo>
                      <a:pt x="80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790;p51">
                <a:extLst>
                  <a:ext uri="{FF2B5EF4-FFF2-40B4-BE49-F238E27FC236}">
                    <a16:creationId xmlns:a16="http://schemas.microsoft.com/office/drawing/2014/main" id="{7A709305-623C-0B95-A8C2-CFB0EDB8B874}"/>
                  </a:ext>
                </a:extLst>
              </p:cNvPr>
              <p:cNvSpPr/>
              <p:nvPr/>
            </p:nvSpPr>
            <p:spPr>
              <a:xfrm>
                <a:off x="5177776" y="4129369"/>
                <a:ext cx="28553" cy="81142"/>
              </a:xfrm>
              <a:custGeom>
                <a:avLst/>
                <a:gdLst/>
                <a:ahLst/>
                <a:cxnLst/>
                <a:rect l="l" t="t" r="r" b="b"/>
                <a:pathLst>
                  <a:path w="803" h="2282" extrusionOk="0">
                    <a:moveTo>
                      <a:pt x="1" y="1"/>
                    </a:moveTo>
                    <a:lnTo>
                      <a:pt x="1" y="2281"/>
                    </a:lnTo>
                    <a:lnTo>
                      <a:pt x="803" y="2281"/>
                    </a:lnTo>
                    <a:lnTo>
                      <a:pt x="80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791;p51">
                <a:extLst>
                  <a:ext uri="{FF2B5EF4-FFF2-40B4-BE49-F238E27FC236}">
                    <a16:creationId xmlns:a16="http://schemas.microsoft.com/office/drawing/2014/main" id="{412CA170-427D-207C-BCCB-4C242254FDE9}"/>
                  </a:ext>
                </a:extLst>
              </p:cNvPr>
              <p:cNvSpPr/>
              <p:nvPr/>
            </p:nvSpPr>
            <p:spPr>
              <a:xfrm>
                <a:off x="5230365" y="4129369"/>
                <a:ext cx="28553" cy="81142"/>
              </a:xfrm>
              <a:custGeom>
                <a:avLst/>
                <a:gdLst/>
                <a:ahLst/>
                <a:cxnLst/>
                <a:rect l="l" t="t" r="r" b="b"/>
                <a:pathLst>
                  <a:path w="803" h="2282" extrusionOk="0">
                    <a:moveTo>
                      <a:pt x="1" y="1"/>
                    </a:moveTo>
                    <a:lnTo>
                      <a:pt x="1" y="2281"/>
                    </a:lnTo>
                    <a:lnTo>
                      <a:pt x="803" y="2281"/>
                    </a:lnTo>
                    <a:lnTo>
                      <a:pt x="80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792;p51">
                <a:extLst>
                  <a:ext uri="{FF2B5EF4-FFF2-40B4-BE49-F238E27FC236}">
                    <a16:creationId xmlns:a16="http://schemas.microsoft.com/office/drawing/2014/main" id="{904BA53F-006B-0961-504F-B2C3BED858F1}"/>
                  </a:ext>
                </a:extLst>
              </p:cNvPr>
              <p:cNvSpPr/>
              <p:nvPr/>
            </p:nvSpPr>
            <p:spPr>
              <a:xfrm>
                <a:off x="5282955" y="4129369"/>
                <a:ext cx="28553" cy="81142"/>
              </a:xfrm>
              <a:custGeom>
                <a:avLst/>
                <a:gdLst/>
                <a:ahLst/>
                <a:cxnLst/>
                <a:rect l="l" t="t" r="r" b="b"/>
                <a:pathLst>
                  <a:path w="803" h="2282" extrusionOk="0">
                    <a:moveTo>
                      <a:pt x="0" y="1"/>
                    </a:moveTo>
                    <a:lnTo>
                      <a:pt x="0" y="2281"/>
                    </a:lnTo>
                    <a:lnTo>
                      <a:pt x="802" y="2281"/>
                    </a:lnTo>
                    <a:lnTo>
                      <a:pt x="80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793;p51">
                <a:extLst>
                  <a:ext uri="{FF2B5EF4-FFF2-40B4-BE49-F238E27FC236}">
                    <a16:creationId xmlns:a16="http://schemas.microsoft.com/office/drawing/2014/main" id="{AB4D2E41-DCBC-4E48-0F85-AD0D08EAC5A9}"/>
                  </a:ext>
                </a:extLst>
              </p:cNvPr>
              <p:cNvSpPr/>
              <p:nvPr/>
            </p:nvSpPr>
            <p:spPr>
              <a:xfrm>
                <a:off x="5335509" y="4129369"/>
                <a:ext cx="28553" cy="81142"/>
              </a:xfrm>
              <a:custGeom>
                <a:avLst/>
                <a:gdLst/>
                <a:ahLst/>
                <a:cxnLst/>
                <a:rect l="l" t="t" r="r" b="b"/>
                <a:pathLst>
                  <a:path w="803" h="2282" extrusionOk="0">
                    <a:moveTo>
                      <a:pt x="1" y="1"/>
                    </a:moveTo>
                    <a:lnTo>
                      <a:pt x="1" y="2281"/>
                    </a:lnTo>
                    <a:lnTo>
                      <a:pt x="803" y="2281"/>
                    </a:lnTo>
                    <a:lnTo>
                      <a:pt x="80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794;p51">
                <a:extLst>
                  <a:ext uri="{FF2B5EF4-FFF2-40B4-BE49-F238E27FC236}">
                    <a16:creationId xmlns:a16="http://schemas.microsoft.com/office/drawing/2014/main" id="{037B821F-E22D-E066-595E-8CA2082A74B1}"/>
                  </a:ext>
                </a:extLst>
              </p:cNvPr>
              <p:cNvSpPr/>
              <p:nvPr/>
            </p:nvSpPr>
            <p:spPr>
              <a:xfrm>
                <a:off x="5388987" y="4129369"/>
                <a:ext cx="28553" cy="81142"/>
              </a:xfrm>
              <a:custGeom>
                <a:avLst/>
                <a:gdLst/>
                <a:ahLst/>
                <a:cxnLst/>
                <a:rect l="l" t="t" r="r" b="b"/>
                <a:pathLst>
                  <a:path w="803" h="2282" extrusionOk="0">
                    <a:moveTo>
                      <a:pt x="1" y="1"/>
                    </a:moveTo>
                    <a:lnTo>
                      <a:pt x="1" y="2281"/>
                    </a:lnTo>
                    <a:lnTo>
                      <a:pt x="803" y="2281"/>
                    </a:lnTo>
                    <a:lnTo>
                      <a:pt x="80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795;p51">
                <a:extLst>
                  <a:ext uri="{FF2B5EF4-FFF2-40B4-BE49-F238E27FC236}">
                    <a16:creationId xmlns:a16="http://schemas.microsoft.com/office/drawing/2014/main" id="{0C32D96F-EDAA-3FA6-AEEE-FE4CF64E2CA7}"/>
                  </a:ext>
                </a:extLst>
              </p:cNvPr>
              <p:cNvSpPr/>
              <p:nvPr/>
            </p:nvSpPr>
            <p:spPr>
              <a:xfrm>
                <a:off x="5441577" y="4129369"/>
                <a:ext cx="28553" cy="81142"/>
              </a:xfrm>
              <a:custGeom>
                <a:avLst/>
                <a:gdLst/>
                <a:ahLst/>
                <a:cxnLst/>
                <a:rect l="l" t="t" r="r" b="b"/>
                <a:pathLst>
                  <a:path w="803" h="2282" extrusionOk="0">
                    <a:moveTo>
                      <a:pt x="0" y="1"/>
                    </a:moveTo>
                    <a:lnTo>
                      <a:pt x="0" y="2281"/>
                    </a:lnTo>
                    <a:lnTo>
                      <a:pt x="802" y="2281"/>
                    </a:lnTo>
                    <a:lnTo>
                      <a:pt x="80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796;p51">
                <a:extLst>
                  <a:ext uri="{FF2B5EF4-FFF2-40B4-BE49-F238E27FC236}">
                    <a16:creationId xmlns:a16="http://schemas.microsoft.com/office/drawing/2014/main" id="{63F5E1C3-E40D-3121-2EB1-61C6C256D310}"/>
                  </a:ext>
                </a:extLst>
              </p:cNvPr>
              <p:cNvSpPr/>
              <p:nvPr/>
            </p:nvSpPr>
            <p:spPr>
              <a:xfrm>
                <a:off x="5494167" y="4129369"/>
                <a:ext cx="28553" cy="81142"/>
              </a:xfrm>
              <a:custGeom>
                <a:avLst/>
                <a:gdLst/>
                <a:ahLst/>
                <a:cxnLst/>
                <a:rect l="l" t="t" r="r" b="b"/>
                <a:pathLst>
                  <a:path w="803" h="2282" extrusionOk="0">
                    <a:moveTo>
                      <a:pt x="0" y="1"/>
                    </a:moveTo>
                    <a:lnTo>
                      <a:pt x="0" y="2281"/>
                    </a:lnTo>
                    <a:lnTo>
                      <a:pt x="802" y="2281"/>
                    </a:lnTo>
                    <a:lnTo>
                      <a:pt x="80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 name="Google Shape;2797;p51">
              <a:extLst>
                <a:ext uri="{FF2B5EF4-FFF2-40B4-BE49-F238E27FC236}">
                  <a16:creationId xmlns:a16="http://schemas.microsoft.com/office/drawing/2014/main" id="{7C78603A-599D-DF5D-9B1B-986BBE33A95D}"/>
                </a:ext>
              </a:extLst>
            </p:cNvPr>
            <p:cNvGrpSpPr/>
            <p:nvPr/>
          </p:nvGrpSpPr>
          <p:grpSpPr>
            <a:xfrm>
              <a:off x="4649320" y="4239882"/>
              <a:ext cx="873399" cy="82031"/>
              <a:chOff x="4020825" y="2247525"/>
              <a:chExt cx="614075" cy="57675"/>
            </a:xfrm>
          </p:grpSpPr>
          <p:sp>
            <p:nvSpPr>
              <p:cNvPr id="227" name="Google Shape;2798;p51">
                <a:extLst>
                  <a:ext uri="{FF2B5EF4-FFF2-40B4-BE49-F238E27FC236}">
                    <a16:creationId xmlns:a16="http://schemas.microsoft.com/office/drawing/2014/main" id="{4E905FDA-16DA-F895-8851-81F6511B43CA}"/>
                  </a:ext>
                </a:extLst>
              </p:cNvPr>
              <p:cNvSpPr/>
              <p:nvPr/>
            </p:nvSpPr>
            <p:spPr>
              <a:xfrm>
                <a:off x="4020825" y="2247525"/>
                <a:ext cx="20075" cy="57675"/>
              </a:xfrm>
              <a:custGeom>
                <a:avLst/>
                <a:gdLst/>
                <a:ahLst/>
                <a:cxnLst/>
                <a:rect l="l" t="t" r="r" b="b"/>
                <a:pathLst>
                  <a:path w="803" h="2307" extrusionOk="0">
                    <a:moveTo>
                      <a:pt x="1" y="0"/>
                    </a:moveTo>
                    <a:lnTo>
                      <a:pt x="1" y="2306"/>
                    </a:lnTo>
                    <a:lnTo>
                      <a:pt x="803" y="2306"/>
                    </a:lnTo>
                    <a:lnTo>
                      <a:pt x="80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799;p51">
                <a:extLst>
                  <a:ext uri="{FF2B5EF4-FFF2-40B4-BE49-F238E27FC236}">
                    <a16:creationId xmlns:a16="http://schemas.microsoft.com/office/drawing/2014/main" id="{4F3925EB-9052-66D4-A920-53732C35FC00}"/>
                  </a:ext>
                </a:extLst>
              </p:cNvPr>
              <p:cNvSpPr/>
              <p:nvPr/>
            </p:nvSpPr>
            <p:spPr>
              <a:xfrm>
                <a:off x="4058425" y="2247525"/>
                <a:ext cx="20075" cy="57675"/>
              </a:xfrm>
              <a:custGeom>
                <a:avLst/>
                <a:gdLst/>
                <a:ahLst/>
                <a:cxnLst/>
                <a:rect l="l" t="t" r="r" b="b"/>
                <a:pathLst>
                  <a:path w="803" h="2307" extrusionOk="0">
                    <a:moveTo>
                      <a:pt x="0" y="0"/>
                    </a:moveTo>
                    <a:lnTo>
                      <a:pt x="0" y="2306"/>
                    </a:lnTo>
                    <a:lnTo>
                      <a:pt x="802" y="2306"/>
                    </a:lnTo>
                    <a:lnTo>
                      <a:pt x="8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800;p51">
                <a:extLst>
                  <a:ext uri="{FF2B5EF4-FFF2-40B4-BE49-F238E27FC236}">
                    <a16:creationId xmlns:a16="http://schemas.microsoft.com/office/drawing/2014/main" id="{9BC65373-9C0D-02CA-B548-5923BB7CB85E}"/>
                  </a:ext>
                </a:extLst>
              </p:cNvPr>
              <p:cNvSpPr/>
              <p:nvPr/>
            </p:nvSpPr>
            <p:spPr>
              <a:xfrm>
                <a:off x="4095400" y="2247525"/>
                <a:ext cx="20075" cy="57675"/>
              </a:xfrm>
              <a:custGeom>
                <a:avLst/>
                <a:gdLst/>
                <a:ahLst/>
                <a:cxnLst/>
                <a:rect l="l" t="t" r="r" b="b"/>
                <a:pathLst>
                  <a:path w="803" h="2307" extrusionOk="0">
                    <a:moveTo>
                      <a:pt x="0" y="0"/>
                    </a:moveTo>
                    <a:lnTo>
                      <a:pt x="0" y="2306"/>
                    </a:lnTo>
                    <a:lnTo>
                      <a:pt x="802" y="2306"/>
                    </a:lnTo>
                    <a:lnTo>
                      <a:pt x="8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801;p51">
                <a:extLst>
                  <a:ext uri="{FF2B5EF4-FFF2-40B4-BE49-F238E27FC236}">
                    <a16:creationId xmlns:a16="http://schemas.microsoft.com/office/drawing/2014/main" id="{88BE5BDD-C33D-C7A2-7F4C-347E03934A03}"/>
                  </a:ext>
                </a:extLst>
              </p:cNvPr>
              <p:cNvSpPr/>
              <p:nvPr/>
            </p:nvSpPr>
            <p:spPr>
              <a:xfrm>
                <a:off x="4132350" y="2247525"/>
                <a:ext cx="20075" cy="57675"/>
              </a:xfrm>
              <a:custGeom>
                <a:avLst/>
                <a:gdLst/>
                <a:ahLst/>
                <a:cxnLst/>
                <a:rect l="l" t="t" r="r" b="b"/>
                <a:pathLst>
                  <a:path w="803" h="2307" extrusionOk="0">
                    <a:moveTo>
                      <a:pt x="1" y="0"/>
                    </a:moveTo>
                    <a:lnTo>
                      <a:pt x="1" y="2306"/>
                    </a:lnTo>
                    <a:lnTo>
                      <a:pt x="803" y="2306"/>
                    </a:lnTo>
                    <a:lnTo>
                      <a:pt x="8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802;p51">
                <a:extLst>
                  <a:ext uri="{FF2B5EF4-FFF2-40B4-BE49-F238E27FC236}">
                    <a16:creationId xmlns:a16="http://schemas.microsoft.com/office/drawing/2014/main" id="{3E44841B-6A18-1167-2A36-69DF3898652E}"/>
                  </a:ext>
                </a:extLst>
              </p:cNvPr>
              <p:cNvSpPr/>
              <p:nvPr/>
            </p:nvSpPr>
            <p:spPr>
              <a:xfrm>
                <a:off x="4169325" y="2247525"/>
                <a:ext cx="20075" cy="57675"/>
              </a:xfrm>
              <a:custGeom>
                <a:avLst/>
                <a:gdLst/>
                <a:ahLst/>
                <a:cxnLst/>
                <a:rect l="l" t="t" r="r" b="b"/>
                <a:pathLst>
                  <a:path w="803" h="2307" extrusionOk="0">
                    <a:moveTo>
                      <a:pt x="1" y="0"/>
                    </a:moveTo>
                    <a:lnTo>
                      <a:pt x="1" y="2306"/>
                    </a:lnTo>
                    <a:lnTo>
                      <a:pt x="803" y="2306"/>
                    </a:lnTo>
                    <a:lnTo>
                      <a:pt x="8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803;p51">
                <a:extLst>
                  <a:ext uri="{FF2B5EF4-FFF2-40B4-BE49-F238E27FC236}">
                    <a16:creationId xmlns:a16="http://schemas.microsoft.com/office/drawing/2014/main" id="{6A4B71F9-7101-6E4E-1BC6-502C72DDBED9}"/>
                  </a:ext>
                </a:extLst>
              </p:cNvPr>
              <p:cNvSpPr/>
              <p:nvPr/>
            </p:nvSpPr>
            <p:spPr>
              <a:xfrm>
                <a:off x="4206300" y="2247525"/>
                <a:ext cx="20700" cy="57675"/>
              </a:xfrm>
              <a:custGeom>
                <a:avLst/>
                <a:gdLst/>
                <a:ahLst/>
                <a:cxnLst/>
                <a:rect l="l" t="t" r="r" b="b"/>
                <a:pathLst>
                  <a:path w="828" h="2307" extrusionOk="0">
                    <a:moveTo>
                      <a:pt x="0" y="0"/>
                    </a:moveTo>
                    <a:lnTo>
                      <a:pt x="0" y="2306"/>
                    </a:lnTo>
                    <a:lnTo>
                      <a:pt x="827" y="2306"/>
                    </a:lnTo>
                    <a:lnTo>
                      <a:pt x="82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804;p51">
                <a:extLst>
                  <a:ext uri="{FF2B5EF4-FFF2-40B4-BE49-F238E27FC236}">
                    <a16:creationId xmlns:a16="http://schemas.microsoft.com/office/drawing/2014/main" id="{66E85B41-1C80-066C-4E41-BEF2DBB314C1}"/>
                  </a:ext>
                </a:extLst>
              </p:cNvPr>
              <p:cNvSpPr/>
              <p:nvPr/>
            </p:nvSpPr>
            <p:spPr>
              <a:xfrm>
                <a:off x="4243875" y="2247525"/>
                <a:ext cx="20075" cy="57675"/>
              </a:xfrm>
              <a:custGeom>
                <a:avLst/>
                <a:gdLst/>
                <a:ahLst/>
                <a:cxnLst/>
                <a:rect l="l" t="t" r="r" b="b"/>
                <a:pathLst>
                  <a:path w="803" h="2307" extrusionOk="0">
                    <a:moveTo>
                      <a:pt x="1" y="0"/>
                    </a:moveTo>
                    <a:lnTo>
                      <a:pt x="1" y="2306"/>
                    </a:lnTo>
                    <a:lnTo>
                      <a:pt x="803" y="2306"/>
                    </a:lnTo>
                    <a:lnTo>
                      <a:pt x="80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805;p51">
                <a:extLst>
                  <a:ext uri="{FF2B5EF4-FFF2-40B4-BE49-F238E27FC236}">
                    <a16:creationId xmlns:a16="http://schemas.microsoft.com/office/drawing/2014/main" id="{0E2D63BD-4D29-6037-16EA-D8D2F2401B8C}"/>
                  </a:ext>
                </a:extLst>
              </p:cNvPr>
              <p:cNvSpPr/>
              <p:nvPr/>
            </p:nvSpPr>
            <p:spPr>
              <a:xfrm>
                <a:off x="4280850" y="2247525"/>
                <a:ext cx="20075" cy="57675"/>
              </a:xfrm>
              <a:custGeom>
                <a:avLst/>
                <a:gdLst/>
                <a:ahLst/>
                <a:cxnLst/>
                <a:rect l="l" t="t" r="r" b="b"/>
                <a:pathLst>
                  <a:path w="803" h="2307" extrusionOk="0">
                    <a:moveTo>
                      <a:pt x="1" y="0"/>
                    </a:moveTo>
                    <a:lnTo>
                      <a:pt x="1" y="2306"/>
                    </a:lnTo>
                    <a:lnTo>
                      <a:pt x="803" y="2306"/>
                    </a:lnTo>
                    <a:lnTo>
                      <a:pt x="80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806;p51">
                <a:extLst>
                  <a:ext uri="{FF2B5EF4-FFF2-40B4-BE49-F238E27FC236}">
                    <a16:creationId xmlns:a16="http://schemas.microsoft.com/office/drawing/2014/main" id="{8A193902-E8CE-A9DF-7359-77BFB71AB9ED}"/>
                  </a:ext>
                </a:extLst>
              </p:cNvPr>
              <p:cNvSpPr/>
              <p:nvPr/>
            </p:nvSpPr>
            <p:spPr>
              <a:xfrm>
                <a:off x="4317825" y="2247525"/>
                <a:ext cx="20075" cy="57675"/>
              </a:xfrm>
              <a:custGeom>
                <a:avLst/>
                <a:gdLst/>
                <a:ahLst/>
                <a:cxnLst/>
                <a:rect l="l" t="t" r="r" b="b"/>
                <a:pathLst>
                  <a:path w="803" h="2307" extrusionOk="0">
                    <a:moveTo>
                      <a:pt x="0" y="0"/>
                    </a:moveTo>
                    <a:lnTo>
                      <a:pt x="0" y="2306"/>
                    </a:lnTo>
                    <a:lnTo>
                      <a:pt x="802" y="2306"/>
                    </a:lnTo>
                    <a:lnTo>
                      <a:pt x="80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807;p51">
                <a:extLst>
                  <a:ext uri="{FF2B5EF4-FFF2-40B4-BE49-F238E27FC236}">
                    <a16:creationId xmlns:a16="http://schemas.microsoft.com/office/drawing/2014/main" id="{9E2A501E-92AC-B41E-D267-6C7C6DED2CD0}"/>
                  </a:ext>
                </a:extLst>
              </p:cNvPr>
              <p:cNvSpPr/>
              <p:nvPr/>
            </p:nvSpPr>
            <p:spPr>
              <a:xfrm>
                <a:off x="4354800" y="2247525"/>
                <a:ext cx="20075" cy="57675"/>
              </a:xfrm>
              <a:custGeom>
                <a:avLst/>
                <a:gdLst/>
                <a:ahLst/>
                <a:cxnLst/>
                <a:rect l="l" t="t" r="r" b="b"/>
                <a:pathLst>
                  <a:path w="803" h="2307" extrusionOk="0">
                    <a:moveTo>
                      <a:pt x="0" y="0"/>
                    </a:moveTo>
                    <a:lnTo>
                      <a:pt x="0" y="2306"/>
                    </a:lnTo>
                    <a:lnTo>
                      <a:pt x="802" y="2306"/>
                    </a:lnTo>
                    <a:lnTo>
                      <a:pt x="80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808;p51">
                <a:extLst>
                  <a:ext uri="{FF2B5EF4-FFF2-40B4-BE49-F238E27FC236}">
                    <a16:creationId xmlns:a16="http://schemas.microsoft.com/office/drawing/2014/main" id="{6684853D-6F94-7BA6-AC15-99E421C39146}"/>
                  </a:ext>
                </a:extLst>
              </p:cNvPr>
              <p:cNvSpPr/>
              <p:nvPr/>
            </p:nvSpPr>
            <p:spPr>
              <a:xfrm>
                <a:off x="4392375" y="2247525"/>
                <a:ext cx="20075" cy="57675"/>
              </a:xfrm>
              <a:custGeom>
                <a:avLst/>
                <a:gdLst/>
                <a:ahLst/>
                <a:cxnLst/>
                <a:rect l="l" t="t" r="r" b="b"/>
                <a:pathLst>
                  <a:path w="803" h="2307" extrusionOk="0">
                    <a:moveTo>
                      <a:pt x="1" y="0"/>
                    </a:moveTo>
                    <a:lnTo>
                      <a:pt x="1" y="2306"/>
                    </a:lnTo>
                    <a:lnTo>
                      <a:pt x="803" y="2306"/>
                    </a:lnTo>
                    <a:lnTo>
                      <a:pt x="80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809;p51">
                <a:extLst>
                  <a:ext uri="{FF2B5EF4-FFF2-40B4-BE49-F238E27FC236}">
                    <a16:creationId xmlns:a16="http://schemas.microsoft.com/office/drawing/2014/main" id="{621F4590-FFDD-5254-EC21-D2A789C96DCA}"/>
                  </a:ext>
                </a:extLst>
              </p:cNvPr>
              <p:cNvSpPr/>
              <p:nvPr/>
            </p:nvSpPr>
            <p:spPr>
              <a:xfrm>
                <a:off x="4429350" y="2247525"/>
                <a:ext cx="20075" cy="57675"/>
              </a:xfrm>
              <a:custGeom>
                <a:avLst/>
                <a:gdLst/>
                <a:ahLst/>
                <a:cxnLst/>
                <a:rect l="l" t="t" r="r" b="b"/>
                <a:pathLst>
                  <a:path w="803" h="2307" extrusionOk="0">
                    <a:moveTo>
                      <a:pt x="1" y="0"/>
                    </a:moveTo>
                    <a:lnTo>
                      <a:pt x="1" y="2306"/>
                    </a:lnTo>
                    <a:lnTo>
                      <a:pt x="803" y="2306"/>
                    </a:lnTo>
                    <a:lnTo>
                      <a:pt x="80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810;p51">
                <a:extLst>
                  <a:ext uri="{FF2B5EF4-FFF2-40B4-BE49-F238E27FC236}">
                    <a16:creationId xmlns:a16="http://schemas.microsoft.com/office/drawing/2014/main" id="{60B7D2E7-AD88-13D8-A06A-D18386409045}"/>
                  </a:ext>
                </a:extLst>
              </p:cNvPr>
              <p:cNvSpPr/>
              <p:nvPr/>
            </p:nvSpPr>
            <p:spPr>
              <a:xfrm>
                <a:off x="4466325" y="2247525"/>
                <a:ext cx="20075" cy="57675"/>
              </a:xfrm>
              <a:custGeom>
                <a:avLst/>
                <a:gdLst/>
                <a:ahLst/>
                <a:cxnLst/>
                <a:rect l="l" t="t" r="r" b="b"/>
                <a:pathLst>
                  <a:path w="803" h="2307" extrusionOk="0">
                    <a:moveTo>
                      <a:pt x="0" y="0"/>
                    </a:moveTo>
                    <a:lnTo>
                      <a:pt x="0" y="2306"/>
                    </a:lnTo>
                    <a:lnTo>
                      <a:pt x="802" y="2306"/>
                    </a:lnTo>
                    <a:lnTo>
                      <a:pt x="80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811;p51">
                <a:extLst>
                  <a:ext uri="{FF2B5EF4-FFF2-40B4-BE49-F238E27FC236}">
                    <a16:creationId xmlns:a16="http://schemas.microsoft.com/office/drawing/2014/main" id="{5B1198AC-3A8D-18DA-7833-2AAA8DD6BF43}"/>
                  </a:ext>
                </a:extLst>
              </p:cNvPr>
              <p:cNvSpPr/>
              <p:nvPr/>
            </p:nvSpPr>
            <p:spPr>
              <a:xfrm>
                <a:off x="4503275" y="2247525"/>
                <a:ext cx="20075" cy="57675"/>
              </a:xfrm>
              <a:custGeom>
                <a:avLst/>
                <a:gdLst/>
                <a:ahLst/>
                <a:cxnLst/>
                <a:rect l="l" t="t" r="r" b="b"/>
                <a:pathLst>
                  <a:path w="803" h="2307" extrusionOk="0">
                    <a:moveTo>
                      <a:pt x="1" y="0"/>
                    </a:moveTo>
                    <a:lnTo>
                      <a:pt x="1" y="2306"/>
                    </a:lnTo>
                    <a:lnTo>
                      <a:pt x="803" y="2306"/>
                    </a:lnTo>
                    <a:lnTo>
                      <a:pt x="80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812;p51">
                <a:extLst>
                  <a:ext uri="{FF2B5EF4-FFF2-40B4-BE49-F238E27FC236}">
                    <a16:creationId xmlns:a16="http://schemas.microsoft.com/office/drawing/2014/main" id="{9187A7AB-92DC-6E03-6685-92DD90986F58}"/>
                  </a:ext>
                </a:extLst>
              </p:cNvPr>
              <p:cNvSpPr/>
              <p:nvPr/>
            </p:nvSpPr>
            <p:spPr>
              <a:xfrm>
                <a:off x="4540875" y="2247525"/>
                <a:ext cx="20075" cy="57675"/>
              </a:xfrm>
              <a:custGeom>
                <a:avLst/>
                <a:gdLst/>
                <a:ahLst/>
                <a:cxnLst/>
                <a:rect l="l" t="t" r="r" b="b"/>
                <a:pathLst>
                  <a:path w="803" h="2307" extrusionOk="0">
                    <a:moveTo>
                      <a:pt x="1" y="0"/>
                    </a:moveTo>
                    <a:lnTo>
                      <a:pt x="1" y="2306"/>
                    </a:lnTo>
                    <a:lnTo>
                      <a:pt x="803" y="2306"/>
                    </a:lnTo>
                    <a:lnTo>
                      <a:pt x="80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813;p51">
                <a:extLst>
                  <a:ext uri="{FF2B5EF4-FFF2-40B4-BE49-F238E27FC236}">
                    <a16:creationId xmlns:a16="http://schemas.microsoft.com/office/drawing/2014/main" id="{818A50E4-C43A-06C8-FB53-EE94896CB347}"/>
                  </a:ext>
                </a:extLst>
              </p:cNvPr>
              <p:cNvSpPr/>
              <p:nvPr/>
            </p:nvSpPr>
            <p:spPr>
              <a:xfrm>
                <a:off x="4577850" y="2247525"/>
                <a:ext cx="20075" cy="57675"/>
              </a:xfrm>
              <a:custGeom>
                <a:avLst/>
                <a:gdLst/>
                <a:ahLst/>
                <a:cxnLst/>
                <a:rect l="l" t="t" r="r" b="b"/>
                <a:pathLst>
                  <a:path w="803" h="2307" extrusionOk="0">
                    <a:moveTo>
                      <a:pt x="0" y="0"/>
                    </a:moveTo>
                    <a:lnTo>
                      <a:pt x="0" y="2306"/>
                    </a:lnTo>
                    <a:lnTo>
                      <a:pt x="802" y="2306"/>
                    </a:lnTo>
                    <a:lnTo>
                      <a:pt x="80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814;p51">
                <a:extLst>
                  <a:ext uri="{FF2B5EF4-FFF2-40B4-BE49-F238E27FC236}">
                    <a16:creationId xmlns:a16="http://schemas.microsoft.com/office/drawing/2014/main" id="{8859D066-FC15-3D7B-EEBC-5614E857D235}"/>
                  </a:ext>
                </a:extLst>
              </p:cNvPr>
              <p:cNvSpPr/>
              <p:nvPr/>
            </p:nvSpPr>
            <p:spPr>
              <a:xfrm>
                <a:off x="4614825" y="2247525"/>
                <a:ext cx="20075" cy="57675"/>
              </a:xfrm>
              <a:custGeom>
                <a:avLst/>
                <a:gdLst/>
                <a:ahLst/>
                <a:cxnLst/>
                <a:rect l="l" t="t" r="r" b="b"/>
                <a:pathLst>
                  <a:path w="803" h="2307" extrusionOk="0">
                    <a:moveTo>
                      <a:pt x="0" y="0"/>
                    </a:moveTo>
                    <a:lnTo>
                      <a:pt x="0" y="2306"/>
                    </a:lnTo>
                    <a:lnTo>
                      <a:pt x="802" y="2306"/>
                    </a:lnTo>
                    <a:lnTo>
                      <a:pt x="80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 name="Google Shape;2815;p51">
              <a:extLst>
                <a:ext uri="{FF2B5EF4-FFF2-40B4-BE49-F238E27FC236}">
                  <a16:creationId xmlns:a16="http://schemas.microsoft.com/office/drawing/2014/main" id="{3EB40BA6-CDD2-E7B2-5AA0-365F0418023B}"/>
                </a:ext>
              </a:extLst>
            </p:cNvPr>
            <p:cNvSpPr/>
            <p:nvPr/>
          </p:nvSpPr>
          <p:spPr>
            <a:xfrm>
              <a:off x="5546060" y="3055567"/>
              <a:ext cx="286096" cy="85587"/>
            </a:xfrm>
            <a:custGeom>
              <a:avLst/>
              <a:gdLst/>
              <a:ahLst/>
              <a:cxnLst/>
              <a:rect l="l" t="t" r="r" b="b"/>
              <a:pathLst>
                <a:path w="8046" h="2407" fill="none" extrusionOk="0">
                  <a:moveTo>
                    <a:pt x="8046" y="1"/>
                  </a:moveTo>
                  <a:cubicBezTo>
                    <a:pt x="3986" y="2407"/>
                    <a:pt x="201" y="1"/>
                    <a:pt x="201" y="1"/>
                  </a:cubicBezTo>
                  <a:lnTo>
                    <a:pt x="1" y="126"/>
                  </a:lnTo>
                </a:path>
              </a:pathLst>
            </a:custGeom>
            <a:noFill/>
            <a:ln w="106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2816;p51">
              <a:extLst>
                <a:ext uri="{FF2B5EF4-FFF2-40B4-BE49-F238E27FC236}">
                  <a16:creationId xmlns:a16="http://schemas.microsoft.com/office/drawing/2014/main" id="{D66F8A78-8E5A-6B8D-9925-DD5A34D771EC}"/>
                </a:ext>
              </a:extLst>
            </p:cNvPr>
            <p:cNvSpPr/>
            <p:nvPr/>
          </p:nvSpPr>
          <p:spPr>
            <a:xfrm>
              <a:off x="6301825" y="3002122"/>
              <a:ext cx="857327" cy="100734"/>
            </a:xfrm>
            <a:custGeom>
              <a:avLst/>
              <a:gdLst/>
              <a:ahLst/>
              <a:cxnLst/>
              <a:rect l="l" t="t" r="r" b="b"/>
              <a:pathLst>
                <a:path w="24111" h="2833" fill="none" extrusionOk="0">
                  <a:moveTo>
                    <a:pt x="0" y="0"/>
                  </a:moveTo>
                  <a:lnTo>
                    <a:pt x="5714" y="2832"/>
                  </a:lnTo>
                  <a:lnTo>
                    <a:pt x="24110" y="2832"/>
                  </a:lnTo>
                </a:path>
              </a:pathLst>
            </a:custGeom>
            <a:noFill/>
            <a:ln w="106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2817;p51">
              <a:extLst>
                <a:ext uri="{FF2B5EF4-FFF2-40B4-BE49-F238E27FC236}">
                  <a16:creationId xmlns:a16="http://schemas.microsoft.com/office/drawing/2014/main" id="{09D16B21-11C8-CF77-4988-F120B0149C9A}"/>
                </a:ext>
              </a:extLst>
            </p:cNvPr>
            <p:cNvSpPr/>
            <p:nvPr/>
          </p:nvSpPr>
          <p:spPr>
            <a:xfrm>
              <a:off x="6505897" y="2991419"/>
              <a:ext cx="566822" cy="36"/>
            </a:xfrm>
            <a:custGeom>
              <a:avLst/>
              <a:gdLst/>
              <a:ahLst/>
              <a:cxnLst/>
              <a:rect l="l" t="t" r="r" b="b"/>
              <a:pathLst>
                <a:path w="15941" h="1" fill="none" extrusionOk="0">
                  <a:moveTo>
                    <a:pt x="15940" y="0"/>
                  </a:moveTo>
                  <a:lnTo>
                    <a:pt x="0" y="0"/>
                  </a:lnTo>
                </a:path>
              </a:pathLst>
            </a:custGeom>
            <a:noFill/>
            <a:ln w="106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2818;p51">
              <a:extLst>
                <a:ext uri="{FF2B5EF4-FFF2-40B4-BE49-F238E27FC236}">
                  <a16:creationId xmlns:a16="http://schemas.microsoft.com/office/drawing/2014/main" id="{50A05868-7AC0-496D-E782-0043F99F9616}"/>
                </a:ext>
              </a:extLst>
            </p:cNvPr>
            <p:cNvSpPr/>
            <p:nvPr/>
          </p:nvSpPr>
          <p:spPr>
            <a:xfrm>
              <a:off x="6482713" y="2957816"/>
              <a:ext cx="76698" cy="67417"/>
            </a:xfrm>
            <a:custGeom>
              <a:avLst/>
              <a:gdLst/>
              <a:ahLst/>
              <a:cxnLst/>
              <a:rect l="l" t="t" r="r" b="b"/>
              <a:pathLst>
                <a:path w="2157" h="1896" extrusionOk="0">
                  <a:moveTo>
                    <a:pt x="1073" y="1"/>
                  </a:moveTo>
                  <a:cubicBezTo>
                    <a:pt x="722" y="1"/>
                    <a:pt x="389" y="201"/>
                    <a:pt x="226" y="544"/>
                  </a:cubicBezTo>
                  <a:cubicBezTo>
                    <a:pt x="1" y="996"/>
                    <a:pt x="176" y="1572"/>
                    <a:pt x="652" y="1798"/>
                  </a:cubicBezTo>
                  <a:cubicBezTo>
                    <a:pt x="791" y="1863"/>
                    <a:pt x="939" y="1895"/>
                    <a:pt x="1084" y="1895"/>
                  </a:cubicBezTo>
                  <a:cubicBezTo>
                    <a:pt x="1435" y="1895"/>
                    <a:pt x="1771" y="1709"/>
                    <a:pt x="1931" y="1371"/>
                  </a:cubicBezTo>
                  <a:cubicBezTo>
                    <a:pt x="2156" y="895"/>
                    <a:pt x="1956" y="319"/>
                    <a:pt x="1480" y="93"/>
                  </a:cubicBezTo>
                  <a:cubicBezTo>
                    <a:pt x="1347" y="30"/>
                    <a:pt x="1209" y="1"/>
                    <a:pt x="107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2819;p51">
              <a:extLst>
                <a:ext uri="{FF2B5EF4-FFF2-40B4-BE49-F238E27FC236}">
                  <a16:creationId xmlns:a16="http://schemas.microsoft.com/office/drawing/2014/main" id="{0FC683AE-C0BC-1D0C-EB5E-909211DA922E}"/>
                </a:ext>
              </a:extLst>
            </p:cNvPr>
            <p:cNvSpPr/>
            <p:nvPr/>
          </p:nvSpPr>
          <p:spPr>
            <a:xfrm>
              <a:off x="6482713" y="2953086"/>
              <a:ext cx="76698" cy="76698"/>
            </a:xfrm>
            <a:custGeom>
              <a:avLst/>
              <a:gdLst/>
              <a:ahLst/>
              <a:cxnLst/>
              <a:rect l="l" t="t" r="r" b="b"/>
              <a:pathLst>
                <a:path w="2157" h="2157" fill="none" extrusionOk="0">
                  <a:moveTo>
                    <a:pt x="226" y="677"/>
                  </a:moveTo>
                  <a:cubicBezTo>
                    <a:pt x="1" y="1129"/>
                    <a:pt x="176" y="1705"/>
                    <a:pt x="652" y="1931"/>
                  </a:cubicBezTo>
                  <a:cubicBezTo>
                    <a:pt x="1129" y="2156"/>
                    <a:pt x="1705" y="1981"/>
                    <a:pt x="1931" y="1504"/>
                  </a:cubicBezTo>
                  <a:cubicBezTo>
                    <a:pt x="2156" y="1028"/>
                    <a:pt x="1956" y="452"/>
                    <a:pt x="1480" y="226"/>
                  </a:cubicBezTo>
                  <a:cubicBezTo>
                    <a:pt x="1003" y="1"/>
                    <a:pt x="452" y="201"/>
                    <a:pt x="226" y="677"/>
                  </a:cubicBezTo>
                  <a:close/>
                </a:path>
              </a:pathLst>
            </a:custGeom>
            <a:noFill/>
            <a:ln w="10650" cap="flat" cmpd="sng">
              <a:solidFill>
                <a:schemeClr val="accent4"/>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2820;p51">
              <a:extLst>
                <a:ext uri="{FF2B5EF4-FFF2-40B4-BE49-F238E27FC236}">
                  <a16:creationId xmlns:a16="http://schemas.microsoft.com/office/drawing/2014/main" id="{DD4D2381-412C-6E38-A4C8-CFF2B4FC790A}"/>
                </a:ext>
              </a:extLst>
            </p:cNvPr>
            <p:cNvSpPr/>
            <p:nvPr/>
          </p:nvSpPr>
          <p:spPr>
            <a:xfrm>
              <a:off x="7037038" y="2957816"/>
              <a:ext cx="76698" cy="67417"/>
            </a:xfrm>
            <a:custGeom>
              <a:avLst/>
              <a:gdLst/>
              <a:ahLst/>
              <a:cxnLst/>
              <a:rect l="l" t="t" r="r" b="b"/>
              <a:pathLst>
                <a:path w="2157" h="1896" extrusionOk="0">
                  <a:moveTo>
                    <a:pt x="1093" y="1"/>
                  </a:moveTo>
                  <a:cubicBezTo>
                    <a:pt x="735" y="1"/>
                    <a:pt x="389" y="201"/>
                    <a:pt x="226" y="544"/>
                  </a:cubicBezTo>
                  <a:cubicBezTo>
                    <a:pt x="1" y="996"/>
                    <a:pt x="201" y="1572"/>
                    <a:pt x="678" y="1798"/>
                  </a:cubicBezTo>
                  <a:cubicBezTo>
                    <a:pt x="809" y="1863"/>
                    <a:pt x="952" y="1895"/>
                    <a:pt x="1093" y="1895"/>
                  </a:cubicBezTo>
                  <a:cubicBezTo>
                    <a:pt x="1435" y="1895"/>
                    <a:pt x="1771" y="1709"/>
                    <a:pt x="1931" y="1371"/>
                  </a:cubicBezTo>
                  <a:cubicBezTo>
                    <a:pt x="2156" y="895"/>
                    <a:pt x="1981" y="319"/>
                    <a:pt x="1505" y="93"/>
                  </a:cubicBezTo>
                  <a:cubicBezTo>
                    <a:pt x="1372" y="30"/>
                    <a:pt x="1232" y="1"/>
                    <a:pt x="109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2821;p51">
              <a:extLst>
                <a:ext uri="{FF2B5EF4-FFF2-40B4-BE49-F238E27FC236}">
                  <a16:creationId xmlns:a16="http://schemas.microsoft.com/office/drawing/2014/main" id="{9DA1E774-55C5-4710-4645-E3BB06510A3E}"/>
                </a:ext>
              </a:extLst>
            </p:cNvPr>
            <p:cNvSpPr/>
            <p:nvPr/>
          </p:nvSpPr>
          <p:spPr>
            <a:xfrm>
              <a:off x="7037038" y="2953086"/>
              <a:ext cx="76698" cy="76698"/>
            </a:xfrm>
            <a:custGeom>
              <a:avLst/>
              <a:gdLst/>
              <a:ahLst/>
              <a:cxnLst/>
              <a:rect l="l" t="t" r="r" b="b"/>
              <a:pathLst>
                <a:path w="2157" h="2157" fill="none" extrusionOk="0">
                  <a:moveTo>
                    <a:pt x="226" y="677"/>
                  </a:moveTo>
                  <a:cubicBezTo>
                    <a:pt x="1" y="1129"/>
                    <a:pt x="201" y="1705"/>
                    <a:pt x="678" y="1931"/>
                  </a:cubicBezTo>
                  <a:cubicBezTo>
                    <a:pt x="1129" y="2156"/>
                    <a:pt x="1705" y="1981"/>
                    <a:pt x="1931" y="1504"/>
                  </a:cubicBezTo>
                  <a:cubicBezTo>
                    <a:pt x="2156" y="1028"/>
                    <a:pt x="1981" y="452"/>
                    <a:pt x="1505" y="226"/>
                  </a:cubicBezTo>
                  <a:cubicBezTo>
                    <a:pt x="1028" y="1"/>
                    <a:pt x="452" y="201"/>
                    <a:pt x="226" y="677"/>
                  </a:cubicBezTo>
                  <a:close/>
                </a:path>
              </a:pathLst>
            </a:custGeom>
            <a:noFill/>
            <a:ln w="10650" cap="flat" cmpd="sng">
              <a:solidFill>
                <a:schemeClr val="accent4"/>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2822;p51">
              <a:extLst>
                <a:ext uri="{FF2B5EF4-FFF2-40B4-BE49-F238E27FC236}">
                  <a16:creationId xmlns:a16="http://schemas.microsoft.com/office/drawing/2014/main" id="{4916C4A6-ED85-4FBD-A0AB-3FB87CEBD270}"/>
                </a:ext>
              </a:extLst>
            </p:cNvPr>
            <p:cNvSpPr/>
            <p:nvPr/>
          </p:nvSpPr>
          <p:spPr>
            <a:xfrm>
              <a:off x="6324974" y="2871977"/>
              <a:ext cx="906361" cy="52625"/>
            </a:xfrm>
            <a:custGeom>
              <a:avLst/>
              <a:gdLst/>
              <a:ahLst/>
              <a:cxnLst/>
              <a:rect l="l" t="t" r="r" b="b"/>
              <a:pathLst>
                <a:path w="25490" h="1480" fill="none" extrusionOk="0">
                  <a:moveTo>
                    <a:pt x="25490" y="1480"/>
                  </a:moveTo>
                  <a:lnTo>
                    <a:pt x="11805" y="1480"/>
                  </a:lnTo>
                  <a:lnTo>
                    <a:pt x="10327" y="1"/>
                  </a:lnTo>
                  <a:lnTo>
                    <a:pt x="1" y="1"/>
                  </a:lnTo>
                </a:path>
              </a:pathLst>
            </a:custGeom>
            <a:noFill/>
            <a:ln w="106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2823;p51">
              <a:extLst>
                <a:ext uri="{FF2B5EF4-FFF2-40B4-BE49-F238E27FC236}">
                  <a16:creationId xmlns:a16="http://schemas.microsoft.com/office/drawing/2014/main" id="{16ADA52E-AD10-B628-5763-E356215322E0}"/>
                </a:ext>
              </a:extLst>
            </p:cNvPr>
            <p:cNvSpPr/>
            <p:nvPr/>
          </p:nvSpPr>
          <p:spPr>
            <a:xfrm>
              <a:off x="7201924" y="2890716"/>
              <a:ext cx="67773" cy="67773"/>
            </a:xfrm>
            <a:custGeom>
              <a:avLst/>
              <a:gdLst/>
              <a:ahLst/>
              <a:cxnLst/>
              <a:rect l="l" t="t" r="r" b="b"/>
              <a:pathLst>
                <a:path w="1906" h="1906" extrusionOk="0">
                  <a:moveTo>
                    <a:pt x="953" y="0"/>
                  </a:moveTo>
                  <a:cubicBezTo>
                    <a:pt x="427" y="0"/>
                    <a:pt x="0" y="426"/>
                    <a:pt x="0" y="953"/>
                  </a:cubicBezTo>
                  <a:cubicBezTo>
                    <a:pt x="0" y="1479"/>
                    <a:pt x="427" y="1905"/>
                    <a:pt x="953" y="1905"/>
                  </a:cubicBezTo>
                  <a:cubicBezTo>
                    <a:pt x="1479" y="1905"/>
                    <a:pt x="1905" y="1479"/>
                    <a:pt x="1905" y="953"/>
                  </a:cubicBezTo>
                  <a:cubicBezTo>
                    <a:pt x="1905" y="426"/>
                    <a:pt x="1479" y="0"/>
                    <a:pt x="953" y="0"/>
                  </a:cubicBezTo>
                  <a:close/>
                </a:path>
              </a:pathLst>
            </a:custGeom>
            <a:solidFill>
              <a:schemeClr val="accent4"/>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2824;p51">
              <a:extLst>
                <a:ext uri="{FF2B5EF4-FFF2-40B4-BE49-F238E27FC236}">
                  <a16:creationId xmlns:a16="http://schemas.microsoft.com/office/drawing/2014/main" id="{ED1051F7-29A5-F765-4457-5C5938CEF9AE}"/>
                </a:ext>
              </a:extLst>
            </p:cNvPr>
            <p:cNvSpPr/>
            <p:nvPr/>
          </p:nvSpPr>
          <p:spPr>
            <a:xfrm>
              <a:off x="7125295" y="3068937"/>
              <a:ext cx="67737" cy="67773"/>
            </a:xfrm>
            <a:custGeom>
              <a:avLst/>
              <a:gdLst/>
              <a:ahLst/>
              <a:cxnLst/>
              <a:rect l="l" t="t" r="r" b="b"/>
              <a:pathLst>
                <a:path w="1905" h="1906" extrusionOk="0">
                  <a:moveTo>
                    <a:pt x="952" y="1"/>
                  </a:moveTo>
                  <a:cubicBezTo>
                    <a:pt x="426" y="1"/>
                    <a:pt x="0" y="427"/>
                    <a:pt x="0" y="953"/>
                  </a:cubicBezTo>
                  <a:cubicBezTo>
                    <a:pt x="0" y="1480"/>
                    <a:pt x="426" y="1906"/>
                    <a:pt x="952" y="1906"/>
                  </a:cubicBezTo>
                  <a:cubicBezTo>
                    <a:pt x="1479" y="1906"/>
                    <a:pt x="1905" y="1480"/>
                    <a:pt x="1905" y="953"/>
                  </a:cubicBezTo>
                  <a:cubicBezTo>
                    <a:pt x="1905" y="427"/>
                    <a:pt x="1479" y="1"/>
                    <a:pt x="952" y="1"/>
                  </a:cubicBezTo>
                  <a:close/>
                </a:path>
              </a:pathLst>
            </a:custGeom>
            <a:solidFill>
              <a:schemeClr val="accent4"/>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2825;p51">
              <a:extLst>
                <a:ext uri="{FF2B5EF4-FFF2-40B4-BE49-F238E27FC236}">
                  <a16:creationId xmlns:a16="http://schemas.microsoft.com/office/drawing/2014/main" id="{03F4CB2E-5F7C-2165-F289-7C69640DE7BB}"/>
                </a:ext>
              </a:extLst>
            </p:cNvPr>
            <p:cNvSpPr/>
            <p:nvPr/>
          </p:nvSpPr>
          <p:spPr>
            <a:xfrm>
              <a:off x="7128850" y="3747148"/>
              <a:ext cx="231728" cy="90956"/>
            </a:xfrm>
            <a:custGeom>
              <a:avLst/>
              <a:gdLst/>
              <a:ahLst/>
              <a:cxnLst/>
              <a:rect l="l" t="t" r="r" b="b"/>
              <a:pathLst>
                <a:path w="6517" h="2558" extrusionOk="0">
                  <a:moveTo>
                    <a:pt x="0" y="1"/>
                  </a:moveTo>
                  <a:lnTo>
                    <a:pt x="0" y="1880"/>
                  </a:lnTo>
                  <a:lnTo>
                    <a:pt x="0" y="2006"/>
                  </a:lnTo>
                  <a:cubicBezTo>
                    <a:pt x="0" y="2306"/>
                    <a:pt x="1454" y="2557"/>
                    <a:pt x="3258" y="2557"/>
                  </a:cubicBezTo>
                  <a:cubicBezTo>
                    <a:pt x="5063" y="2557"/>
                    <a:pt x="6517" y="2306"/>
                    <a:pt x="6517" y="2006"/>
                  </a:cubicBezTo>
                  <a:lnTo>
                    <a:pt x="6517" y="1880"/>
                  </a:lnTo>
                  <a:lnTo>
                    <a:pt x="65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2826;p51">
              <a:extLst>
                <a:ext uri="{FF2B5EF4-FFF2-40B4-BE49-F238E27FC236}">
                  <a16:creationId xmlns:a16="http://schemas.microsoft.com/office/drawing/2014/main" id="{38155AA4-38B7-4C39-7EF7-9ED5D64FA73C}"/>
                </a:ext>
              </a:extLst>
            </p:cNvPr>
            <p:cNvSpPr/>
            <p:nvPr/>
          </p:nvSpPr>
          <p:spPr>
            <a:xfrm>
              <a:off x="7128850" y="3747148"/>
              <a:ext cx="231728" cy="90956"/>
            </a:xfrm>
            <a:custGeom>
              <a:avLst/>
              <a:gdLst/>
              <a:ahLst/>
              <a:cxnLst/>
              <a:rect l="l" t="t" r="r" b="b"/>
              <a:pathLst>
                <a:path w="6517" h="2558" fill="none" extrusionOk="0">
                  <a:moveTo>
                    <a:pt x="6517" y="1880"/>
                  </a:moveTo>
                  <a:lnTo>
                    <a:pt x="6517" y="2006"/>
                  </a:lnTo>
                  <a:cubicBezTo>
                    <a:pt x="6517" y="2306"/>
                    <a:pt x="5063" y="2557"/>
                    <a:pt x="3258" y="2557"/>
                  </a:cubicBezTo>
                  <a:cubicBezTo>
                    <a:pt x="1454" y="2557"/>
                    <a:pt x="0" y="2306"/>
                    <a:pt x="0" y="2006"/>
                  </a:cubicBezTo>
                  <a:lnTo>
                    <a:pt x="0" y="1880"/>
                  </a:lnTo>
                  <a:lnTo>
                    <a:pt x="0" y="1"/>
                  </a:lnTo>
                  <a:lnTo>
                    <a:pt x="6517" y="1"/>
                  </a:lnTo>
                  <a:close/>
                </a:path>
              </a:pathLst>
            </a:custGeom>
            <a:noFill/>
            <a:ln w="10650" cap="flat" cmpd="sng">
              <a:solidFill>
                <a:srgbClr val="606060"/>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2827;p51">
              <a:extLst>
                <a:ext uri="{FF2B5EF4-FFF2-40B4-BE49-F238E27FC236}">
                  <a16:creationId xmlns:a16="http://schemas.microsoft.com/office/drawing/2014/main" id="{CBFFEC8C-83EB-FCE7-49D6-635041FE548B}"/>
                </a:ext>
              </a:extLst>
            </p:cNvPr>
            <p:cNvSpPr/>
            <p:nvPr/>
          </p:nvSpPr>
          <p:spPr>
            <a:xfrm>
              <a:off x="7127072" y="3721297"/>
              <a:ext cx="235284" cy="50847"/>
            </a:xfrm>
            <a:custGeom>
              <a:avLst/>
              <a:gdLst/>
              <a:ahLst/>
              <a:cxnLst/>
              <a:rect l="l" t="t" r="r" b="b"/>
              <a:pathLst>
                <a:path w="6617" h="1430" extrusionOk="0">
                  <a:moveTo>
                    <a:pt x="3308" y="1"/>
                  </a:moveTo>
                  <a:cubicBezTo>
                    <a:pt x="1479" y="1"/>
                    <a:pt x="0" y="327"/>
                    <a:pt x="0" y="728"/>
                  </a:cubicBezTo>
                  <a:cubicBezTo>
                    <a:pt x="0" y="1104"/>
                    <a:pt x="1479" y="1429"/>
                    <a:pt x="3308" y="1429"/>
                  </a:cubicBezTo>
                  <a:cubicBezTo>
                    <a:pt x="5138" y="1429"/>
                    <a:pt x="6617" y="1104"/>
                    <a:pt x="6617" y="728"/>
                  </a:cubicBezTo>
                  <a:cubicBezTo>
                    <a:pt x="6617" y="327"/>
                    <a:pt x="5138" y="1"/>
                    <a:pt x="330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2828;p51">
              <a:extLst>
                <a:ext uri="{FF2B5EF4-FFF2-40B4-BE49-F238E27FC236}">
                  <a16:creationId xmlns:a16="http://schemas.microsoft.com/office/drawing/2014/main" id="{94AAA54E-8024-88B6-A6FE-857271DA4B32}"/>
                </a:ext>
              </a:extLst>
            </p:cNvPr>
            <p:cNvSpPr/>
            <p:nvPr/>
          </p:nvSpPr>
          <p:spPr>
            <a:xfrm>
              <a:off x="7127072" y="3721297"/>
              <a:ext cx="235284" cy="50847"/>
            </a:xfrm>
            <a:custGeom>
              <a:avLst/>
              <a:gdLst/>
              <a:ahLst/>
              <a:cxnLst/>
              <a:rect l="l" t="t" r="r" b="b"/>
              <a:pathLst>
                <a:path w="6617" h="1430" fill="none" extrusionOk="0">
                  <a:moveTo>
                    <a:pt x="6617" y="728"/>
                  </a:moveTo>
                  <a:cubicBezTo>
                    <a:pt x="6617" y="1104"/>
                    <a:pt x="5138" y="1429"/>
                    <a:pt x="3308" y="1429"/>
                  </a:cubicBezTo>
                  <a:cubicBezTo>
                    <a:pt x="1479" y="1429"/>
                    <a:pt x="0" y="1104"/>
                    <a:pt x="0" y="728"/>
                  </a:cubicBezTo>
                  <a:cubicBezTo>
                    <a:pt x="0" y="327"/>
                    <a:pt x="1479" y="1"/>
                    <a:pt x="3308" y="1"/>
                  </a:cubicBezTo>
                  <a:cubicBezTo>
                    <a:pt x="5138" y="1"/>
                    <a:pt x="6617" y="327"/>
                    <a:pt x="6617" y="728"/>
                  </a:cubicBezTo>
                  <a:close/>
                </a:path>
              </a:pathLst>
            </a:custGeom>
            <a:noFill/>
            <a:ln w="12525" cap="flat" cmpd="sng">
              <a:solidFill>
                <a:srgbClr val="606060"/>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2829;p51">
              <a:extLst>
                <a:ext uri="{FF2B5EF4-FFF2-40B4-BE49-F238E27FC236}">
                  <a16:creationId xmlns:a16="http://schemas.microsoft.com/office/drawing/2014/main" id="{CADAAADF-388F-1FA5-9383-8616C621D60B}"/>
                </a:ext>
              </a:extLst>
            </p:cNvPr>
            <p:cNvSpPr/>
            <p:nvPr/>
          </p:nvSpPr>
          <p:spPr>
            <a:xfrm>
              <a:off x="7194776" y="3739148"/>
              <a:ext cx="99845" cy="16961"/>
            </a:xfrm>
            <a:custGeom>
              <a:avLst/>
              <a:gdLst/>
              <a:ahLst/>
              <a:cxnLst/>
              <a:rect l="l" t="t" r="r" b="b"/>
              <a:pathLst>
                <a:path w="2808" h="477" extrusionOk="0">
                  <a:moveTo>
                    <a:pt x="1404" y="0"/>
                  </a:moveTo>
                  <a:cubicBezTo>
                    <a:pt x="628" y="0"/>
                    <a:pt x="1" y="100"/>
                    <a:pt x="1" y="226"/>
                  </a:cubicBezTo>
                  <a:cubicBezTo>
                    <a:pt x="1" y="376"/>
                    <a:pt x="628" y="476"/>
                    <a:pt x="1404" y="476"/>
                  </a:cubicBezTo>
                  <a:cubicBezTo>
                    <a:pt x="2181" y="476"/>
                    <a:pt x="2808" y="376"/>
                    <a:pt x="2808" y="226"/>
                  </a:cubicBezTo>
                  <a:cubicBezTo>
                    <a:pt x="2808" y="100"/>
                    <a:pt x="2181" y="0"/>
                    <a:pt x="1404" y="0"/>
                  </a:cubicBezTo>
                  <a:close/>
                </a:path>
              </a:pathLst>
            </a:custGeom>
            <a:solidFill>
              <a:srgbClr val="00A7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2830;p51">
              <a:extLst>
                <a:ext uri="{FF2B5EF4-FFF2-40B4-BE49-F238E27FC236}">
                  <a16:creationId xmlns:a16="http://schemas.microsoft.com/office/drawing/2014/main" id="{B419ED26-A01D-0D49-BAE2-2C1D59762370}"/>
                </a:ext>
              </a:extLst>
            </p:cNvPr>
            <p:cNvSpPr/>
            <p:nvPr/>
          </p:nvSpPr>
          <p:spPr>
            <a:xfrm>
              <a:off x="7159146" y="3709741"/>
              <a:ext cx="160435" cy="62403"/>
            </a:xfrm>
            <a:custGeom>
              <a:avLst/>
              <a:gdLst/>
              <a:ahLst/>
              <a:cxnLst/>
              <a:rect l="l" t="t" r="r" b="b"/>
              <a:pathLst>
                <a:path w="4512" h="1755" extrusionOk="0">
                  <a:moveTo>
                    <a:pt x="0" y="0"/>
                  </a:moveTo>
                  <a:lnTo>
                    <a:pt x="0" y="1278"/>
                  </a:lnTo>
                  <a:lnTo>
                    <a:pt x="0" y="1378"/>
                  </a:lnTo>
                  <a:cubicBezTo>
                    <a:pt x="0" y="1579"/>
                    <a:pt x="1028" y="1754"/>
                    <a:pt x="2256" y="1754"/>
                  </a:cubicBezTo>
                  <a:cubicBezTo>
                    <a:pt x="3509" y="1754"/>
                    <a:pt x="4512" y="1579"/>
                    <a:pt x="4512" y="1378"/>
                  </a:cubicBezTo>
                  <a:lnTo>
                    <a:pt x="4512" y="1278"/>
                  </a:lnTo>
                  <a:lnTo>
                    <a:pt x="451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2831;p51">
              <a:extLst>
                <a:ext uri="{FF2B5EF4-FFF2-40B4-BE49-F238E27FC236}">
                  <a16:creationId xmlns:a16="http://schemas.microsoft.com/office/drawing/2014/main" id="{DF1418A8-E0EC-809A-8522-F839DE582CBD}"/>
                </a:ext>
              </a:extLst>
            </p:cNvPr>
            <p:cNvSpPr/>
            <p:nvPr/>
          </p:nvSpPr>
          <p:spPr>
            <a:xfrm>
              <a:off x="7159146" y="3709741"/>
              <a:ext cx="160435" cy="62403"/>
            </a:xfrm>
            <a:custGeom>
              <a:avLst/>
              <a:gdLst/>
              <a:ahLst/>
              <a:cxnLst/>
              <a:rect l="l" t="t" r="r" b="b"/>
              <a:pathLst>
                <a:path w="4512" h="1755" fill="none" extrusionOk="0">
                  <a:moveTo>
                    <a:pt x="4512" y="1278"/>
                  </a:moveTo>
                  <a:lnTo>
                    <a:pt x="4512" y="1378"/>
                  </a:lnTo>
                  <a:cubicBezTo>
                    <a:pt x="4512" y="1579"/>
                    <a:pt x="3509" y="1754"/>
                    <a:pt x="2256" y="1754"/>
                  </a:cubicBezTo>
                  <a:cubicBezTo>
                    <a:pt x="1028" y="1754"/>
                    <a:pt x="0" y="1579"/>
                    <a:pt x="0" y="1378"/>
                  </a:cubicBezTo>
                  <a:lnTo>
                    <a:pt x="0" y="1278"/>
                  </a:lnTo>
                  <a:lnTo>
                    <a:pt x="0" y="0"/>
                  </a:lnTo>
                  <a:lnTo>
                    <a:pt x="4512" y="0"/>
                  </a:lnTo>
                  <a:close/>
                </a:path>
              </a:pathLst>
            </a:custGeom>
            <a:noFill/>
            <a:ln w="10650" cap="flat" cmpd="sng">
              <a:solidFill>
                <a:srgbClr val="606060"/>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2832;p51">
              <a:extLst>
                <a:ext uri="{FF2B5EF4-FFF2-40B4-BE49-F238E27FC236}">
                  <a16:creationId xmlns:a16="http://schemas.microsoft.com/office/drawing/2014/main" id="{F5CAFF1C-EF8E-2696-6BDC-C38D7EB18D1A}"/>
                </a:ext>
              </a:extLst>
            </p:cNvPr>
            <p:cNvSpPr/>
            <p:nvPr/>
          </p:nvSpPr>
          <p:spPr>
            <a:xfrm>
              <a:off x="7123481" y="3628631"/>
              <a:ext cx="231764" cy="90921"/>
            </a:xfrm>
            <a:custGeom>
              <a:avLst/>
              <a:gdLst/>
              <a:ahLst/>
              <a:cxnLst/>
              <a:rect l="l" t="t" r="r" b="b"/>
              <a:pathLst>
                <a:path w="6518" h="2557" extrusionOk="0">
                  <a:moveTo>
                    <a:pt x="1" y="0"/>
                  </a:moveTo>
                  <a:lnTo>
                    <a:pt x="1" y="1880"/>
                  </a:lnTo>
                  <a:lnTo>
                    <a:pt x="1" y="2005"/>
                  </a:lnTo>
                  <a:cubicBezTo>
                    <a:pt x="1" y="2306"/>
                    <a:pt x="1480" y="2557"/>
                    <a:pt x="3259" y="2557"/>
                  </a:cubicBezTo>
                  <a:cubicBezTo>
                    <a:pt x="5064" y="2557"/>
                    <a:pt x="6517" y="2306"/>
                    <a:pt x="6517" y="2005"/>
                  </a:cubicBezTo>
                  <a:lnTo>
                    <a:pt x="6517" y="1880"/>
                  </a:lnTo>
                  <a:lnTo>
                    <a:pt x="65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2833;p51">
              <a:extLst>
                <a:ext uri="{FF2B5EF4-FFF2-40B4-BE49-F238E27FC236}">
                  <a16:creationId xmlns:a16="http://schemas.microsoft.com/office/drawing/2014/main" id="{B86D9221-D72F-A0AA-7A41-445BDFCDDDFA}"/>
                </a:ext>
              </a:extLst>
            </p:cNvPr>
            <p:cNvSpPr/>
            <p:nvPr/>
          </p:nvSpPr>
          <p:spPr>
            <a:xfrm>
              <a:off x="7123481" y="3628631"/>
              <a:ext cx="231764" cy="90921"/>
            </a:xfrm>
            <a:custGeom>
              <a:avLst/>
              <a:gdLst/>
              <a:ahLst/>
              <a:cxnLst/>
              <a:rect l="l" t="t" r="r" b="b"/>
              <a:pathLst>
                <a:path w="6518" h="2557" fill="none" extrusionOk="0">
                  <a:moveTo>
                    <a:pt x="6517" y="1880"/>
                  </a:moveTo>
                  <a:lnTo>
                    <a:pt x="6517" y="2005"/>
                  </a:lnTo>
                  <a:cubicBezTo>
                    <a:pt x="6517" y="2306"/>
                    <a:pt x="5064" y="2557"/>
                    <a:pt x="3259" y="2557"/>
                  </a:cubicBezTo>
                  <a:cubicBezTo>
                    <a:pt x="1480" y="2557"/>
                    <a:pt x="1" y="2306"/>
                    <a:pt x="1" y="2005"/>
                  </a:cubicBezTo>
                  <a:lnTo>
                    <a:pt x="1" y="1880"/>
                  </a:lnTo>
                  <a:lnTo>
                    <a:pt x="1" y="0"/>
                  </a:lnTo>
                  <a:lnTo>
                    <a:pt x="6517" y="0"/>
                  </a:lnTo>
                  <a:close/>
                </a:path>
              </a:pathLst>
            </a:custGeom>
            <a:noFill/>
            <a:ln w="10650" cap="flat" cmpd="sng">
              <a:solidFill>
                <a:srgbClr val="606060"/>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2834;p51">
              <a:extLst>
                <a:ext uri="{FF2B5EF4-FFF2-40B4-BE49-F238E27FC236}">
                  <a16:creationId xmlns:a16="http://schemas.microsoft.com/office/drawing/2014/main" id="{98FC7496-DE32-F743-35F6-DCC6DFF23FE4}"/>
                </a:ext>
              </a:extLst>
            </p:cNvPr>
            <p:cNvSpPr/>
            <p:nvPr/>
          </p:nvSpPr>
          <p:spPr>
            <a:xfrm>
              <a:off x="7121703" y="3602780"/>
              <a:ext cx="236208" cy="49034"/>
            </a:xfrm>
            <a:custGeom>
              <a:avLst/>
              <a:gdLst/>
              <a:ahLst/>
              <a:cxnLst/>
              <a:rect l="l" t="t" r="r" b="b"/>
              <a:pathLst>
                <a:path w="6643" h="1379" extrusionOk="0">
                  <a:moveTo>
                    <a:pt x="3309" y="0"/>
                  </a:moveTo>
                  <a:cubicBezTo>
                    <a:pt x="1480" y="0"/>
                    <a:pt x="1" y="301"/>
                    <a:pt x="1" y="677"/>
                  </a:cubicBezTo>
                  <a:cubicBezTo>
                    <a:pt x="1" y="1053"/>
                    <a:pt x="1480" y="1379"/>
                    <a:pt x="3309" y="1379"/>
                  </a:cubicBezTo>
                  <a:cubicBezTo>
                    <a:pt x="5139" y="1379"/>
                    <a:pt x="6642" y="1053"/>
                    <a:pt x="6642" y="677"/>
                  </a:cubicBezTo>
                  <a:cubicBezTo>
                    <a:pt x="6642" y="301"/>
                    <a:pt x="5139" y="0"/>
                    <a:pt x="33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2835;p51">
              <a:extLst>
                <a:ext uri="{FF2B5EF4-FFF2-40B4-BE49-F238E27FC236}">
                  <a16:creationId xmlns:a16="http://schemas.microsoft.com/office/drawing/2014/main" id="{D6B17793-58BB-3534-3EEA-49CF56875DC4}"/>
                </a:ext>
              </a:extLst>
            </p:cNvPr>
            <p:cNvSpPr/>
            <p:nvPr/>
          </p:nvSpPr>
          <p:spPr>
            <a:xfrm>
              <a:off x="7121703" y="3602780"/>
              <a:ext cx="236208" cy="49034"/>
            </a:xfrm>
            <a:custGeom>
              <a:avLst/>
              <a:gdLst/>
              <a:ahLst/>
              <a:cxnLst/>
              <a:rect l="l" t="t" r="r" b="b"/>
              <a:pathLst>
                <a:path w="6643" h="1379" fill="none" extrusionOk="0">
                  <a:moveTo>
                    <a:pt x="6642" y="677"/>
                  </a:moveTo>
                  <a:cubicBezTo>
                    <a:pt x="6642" y="1053"/>
                    <a:pt x="5139" y="1379"/>
                    <a:pt x="3309" y="1379"/>
                  </a:cubicBezTo>
                  <a:cubicBezTo>
                    <a:pt x="1480" y="1379"/>
                    <a:pt x="1" y="1053"/>
                    <a:pt x="1" y="677"/>
                  </a:cubicBezTo>
                  <a:cubicBezTo>
                    <a:pt x="1" y="301"/>
                    <a:pt x="1480" y="0"/>
                    <a:pt x="3309" y="0"/>
                  </a:cubicBezTo>
                  <a:cubicBezTo>
                    <a:pt x="5139" y="0"/>
                    <a:pt x="6642" y="301"/>
                    <a:pt x="6642" y="677"/>
                  </a:cubicBezTo>
                  <a:close/>
                </a:path>
              </a:pathLst>
            </a:custGeom>
            <a:noFill/>
            <a:ln w="12525" cap="flat" cmpd="sng">
              <a:solidFill>
                <a:srgbClr val="606060"/>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2836;p51">
              <a:extLst>
                <a:ext uri="{FF2B5EF4-FFF2-40B4-BE49-F238E27FC236}">
                  <a16:creationId xmlns:a16="http://schemas.microsoft.com/office/drawing/2014/main" id="{2218B6FB-19A3-725D-8C31-138B51D263FE}"/>
                </a:ext>
              </a:extLst>
            </p:cNvPr>
            <p:cNvSpPr/>
            <p:nvPr/>
          </p:nvSpPr>
          <p:spPr>
            <a:xfrm>
              <a:off x="7189442" y="3628631"/>
              <a:ext cx="100734" cy="16961"/>
            </a:xfrm>
            <a:custGeom>
              <a:avLst/>
              <a:gdLst/>
              <a:ahLst/>
              <a:cxnLst/>
              <a:rect l="l" t="t" r="r" b="b"/>
              <a:pathLst>
                <a:path w="2833" h="477" extrusionOk="0">
                  <a:moveTo>
                    <a:pt x="1404" y="0"/>
                  </a:moveTo>
                  <a:cubicBezTo>
                    <a:pt x="627" y="0"/>
                    <a:pt x="1" y="101"/>
                    <a:pt x="1" y="226"/>
                  </a:cubicBezTo>
                  <a:cubicBezTo>
                    <a:pt x="1" y="351"/>
                    <a:pt x="627" y="476"/>
                    <a:pt x="1404" y="476"/>
                  </a:cubicBezTo>
                  <a:cubicBezTo>
                    <a:pt x="2181" y="476"/>
                    <a:pt x="2833" y="351"/>
                    <a:pt x="2833" y="226"/>
                  </a:cubicBezTo>
                  <a:cubicBezTo>
                    <a:pt x="2833" y="101"/>
                    <a:pt x="2181" y="0"/>
                    <a:pt x="1404" y="0"/>
                  </a:cubicBezTo>
                  <a:close/>
                </a:path>
              </a:pathLst>
            </a:custGeom>
            <a:solidFill>
              <a:srgbClr val="00A7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2837;p51">
              <a:extLst>
                <a:ext uri="{FF2B5EF4-FFF2-40B4-BE49-F238E27FC236}">
                  <a16:creationId xmlns:a16="http://schemas.microsoft.com/office/drawing/2014/main" id="{C6CBD97C-91AF-A2D6-9A14-DD6CD65D51F6}"/>
                </a:ext>
              </a:extLst>
            </p:cNvPr>
            <p:cNvSpPr/>
            <p:nvPr/>
          </p:nvSpPr>
          <p:spPr>
            <a:xfrm>
              <a:off x="7159146" y="3591188"/>
              <a:ext cx="160435" cy="62439"/>
            </a:xfrm>
            <a:custGeom>
              <a:avLst/>
              <a:gdLst/>
              <a:ahLst/>
              <a:cxnLst/>
              <a:rect l="l" t="t" r="r" b="b"/>
              <a:pathLst>
                <a:path w="4512" h="1756" extrusionOk="0">
                  <a:moveTo>
                    <a:pt x="0" y="1"/>
                  </a:moveTo>
                  <a:lnTo>
                    <a:pt x="0" y="1279"/>
                  </a:lnTo>
                  <a:lnTo>
                    <a:pt x="0" y="1379"/>
                  </a:lnTo>
                  <a:cubicBezTo>
                    <a:pt x="0" y="1580"/>
                    <a:pt x="1028" y="1755"/>
                    <a:pt x="2256" y="1755"/>
                  </a:cubicBezTo>
                  <a:cubicBezTo>
                    <a:pt x="3509" y="1755"/>
                    <a:pt x="4512" y="1580"/>
                    <a:pt x="4512" y="1379"/>
                  </a:cubicBezTo>
                  <a:lnTo>
                    <a:pt x="4512" y="1279"/>
                  </a:lnTo>
                  <a:lnTo>
                    <a:pt x="451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2838;p51">
              <a:extLst>
                <a:ext uri="{FF2B5EF4-FFF2-40B4-BE49-F238E27FC236}">
                  <a16:creationId xmlns:a16="http://schemas.microsoft.com/office/drawing/2014/main" id="{1EAA730E-A342-50F2-B27D-621D20831CF2}"/>
                </a:ext>
              </a:extLst>
            </p:cNvPr>
            <p:cNvSpPr/>
            <p:nvPr/>
          </p:nvSpPr>
          <p:spPr>
            <a:xfrm>
              <a:off x="7159146" y="3591188"/>
              <a:ext cx="160435" cy="62439"/>
            </a:xfrm>
            <a:custGeom>
              <a:avLst/>
              <a:gdLst/>
              <a:ahLst/>
              <a:cxnLst/>
              <a:rect l="l" t="t" r="r" b="b"/>
              <a:pathLst>
                <a:path w="4512" h="1756" fill="none" extrusionOk="0">
                  <a:moveTo>
                    <a:pt x="4512" y="1279"/>
                  </a:moveTo>
                  <a:lnTo>
                    <a:pt x="4512" y="1379"/>
                  </a:lnTo>
                  <a:cubicBezTo>
                    <a:pt x="4512" y="1580"/>
                    <a:pt x="3509" y="1755"/>
                    <a:pt x="2256" y="1755"/>
                  </a:cubicBezTo>
                  <a:cubicBezTo>
                    <a:pt x="1028" y="1755"/>
                    <a:pt x="0" y="1580"/>
                    <a:pt x="0" y="1379"/>
                  </a:cubicBezTo>
                  <a:lnTo>
                    <a:pt x="0" y="1279"/>
                  </a:lnTo>
                  <a:lnTo>
                    <a:pt x="0" y="1"/>
                  </a:lnTo>
                  <a:lnTo>
                    <a:pt x="4512" y="1"/>
                  </a:lnTo>
                  <a:close/>
                </a:path>
              </a:pathLst>
            </a:custGeom>
            <a:noFill/>
            <a:ln w="10650" cap="flat" cmpd="sng">
              <a:solidFill>
                <a:srgbClr val="606060"/>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2839;p51">
              <a:extLst>
                <a:ext uri="{FF2B5EF4-FFF2-40B4-BE49-F238E27FC236}">
                  <a16:creationId xmlns:a16="http://schemas.microsoft.com/office/drawing/2014/main" id="{D08A3262-3E76-0BE4-863B-C493A27B225B}"/>
                </a:ext>
              </a:extLst>
            </p:cNvPr>
            <p:cNvSpPr/>
            <p:nvPr/>
          </p:nvSpPr>
          <p:spPr>
            <a:xfrm>
              <a:off x="7123481" y="3510078"/>
              <a:ext cx="231764" cy="90067"/>
            </a:xfrm>
            <a:custGeom>
              <a:avLst/>
              <a:gdLst/>
              <a:ahLst/>
              <a:cxnLst/>
              <a:rect l="l" t="t" r="r" b="b"/>
              <a:pathLst>
                <a:path w="6518" h="2533" extrusionOk="0">
                  <a:moveTo>
                    <a:pt x="1" y="1"/>
                  </a:moveTo>
                  <a:lnTo>
                    <a:pt x="1" y="1856"/>
                  </a:lnTo>
                  <a:lnTo>
                    <a:pt x="1" y="2006"/>
                  </a:lnTo>
                  <a:cubicBezTo>
                    <a:pt x="1" y="2307"/>
                    <a:pt x="1480" y="2532"/>
                    <a:pt x="3259" y="2532"/>
                  </a:cubicBezTo>
                  <a:cubicBezTo>
                    <a:pt x="5064" y="2532"/>
                    <a:pt x="6517" y="2307"/>
                    <a:pt x="6517" y="2006"/>
                  </a:cubicBezTo>
                  <a:lnTo>
                    <a:pt x="6517" y="1856"/>
                  </a:lnTo>
                  <a:lnTo>
                    <a:pt x="65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2840;p51">
              <a:extLst>
                <a:ext uri="{FF2B5EF4-FFF2-40B4-BE49-F238E27FC236}">
                  <a16:creationId xmlns:a16="http://schemas.microsoft.com/office/drawing/2014/main" id="{26F0B24C-83AC-4EA8-59E7-EAB0A2A6ED5C}"/>
                </a:ext>
              </a:extLst>
            </p:cNvPr>
            <p:cNvSpPr/>
            <p:nvPr/>
          </p:nvSpPr>
          <p:spPr>
            <a:xfrm>
              <a:off x="7123481" y="3510078"/>
              <a:ext cx="231764" cy="90067"/>
            </a:xfrm>
            <a:custGeom>
              <a:avLst/>
              <a:gdLst/>
              <a:ahLst/>
              <a:cxnLst/>
              <a:rect l="l" t="t" r="r" b="b"/>
              <a:pathLst>
                <a:path w="6518" h="2533" fill="none" extrusionOk="0">
                  <a:moveTo>
                    <a:pt x="6517" y="1856"/>
                  </a:moveTo>
                  <a:lnTo>
                    <a:pt x="6517" y="2006"/>
                  </a:lnTo>
                  <a:cubicBezTo>
                    <a:pt x="6517" y="2307"/>
                    <a:pt x="5064" y="2532"/>
                    <a:pt x="3259" y="2532"/>
                  </a:cubicBezTo>
                  <a:cubicBezTo>
                    <a:pt x="1480" y="2532"/>
                    <a:pt x="1" y="2307"/>
                    <a:pt x="1" y="2006"/>
                  </a:cubicBezTo>
                  <a:lnTo>
                    <a:pt x="1" y="1856"/>
                  </a:lnTo>
                  <a:lnTo>
                    <a:pt x="1" y="1"/>
                  </a:lnTo>
                  <a:lnTo>
                    <a:pt x="6517" y="1"/>
                  </a:lnTo>
                  <a:close/>
                </a:path>
              </a:pathLst>
            </a:custGeom>
            <a:noFill/>
            <a:ln w="10650" cap="flat" cmpd="sng">
              <a:solidFill>
                <a:srgbClr val="606060"/>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2841;p51">
              <a:extLst>
                <a:ext uri="{FF2B5EF4-FFF2-40B4-BE49-F238E27FC236}">
                  <a16:creationId xmlns:a16="http://schemas.microsoft.com/office/drawing/2014/main" id="{C61F01D3-90F2-9A92-6BBC-0DB13AF28AA3}"/>
                </a:ext>
              </a:extLst>
            </p:cNvPr>
            <p:cNvSpPr/>
            <p:nvPr/>
          </p:nvSpPr>
          <p:spPr>
            <a:xfrm>
              <a:off x="7121703" y="3484263"/>
              <a:ext cx="236208" cy="46367"/>
            </a:xfrm>
            <a:custGeom>
              <a:avLst/>
              <a:gdLst/>
              <a:ahLst/>
              <a:cxnLst/>
              <a:rect l="l" t="t" r="r" b="b"/>
              <a:pathLst>
                <a:path w="6643" h="1304" extrusionOk="0">
                  <a:moveTo>
                    <a:pt x="3309" y="0"/>
                  </a:moveTo>
                  <a:cubicBezTo>
                    <a:pt x="1480" y="0"/>
                    <a:pt x="1" y="301"/>
                    <a:pt x="1" y="652"/>
                  </a:cubicBezTo>
                  <a:cubicBezTo>
                    <a:pt x="1" y="1003"/>
                    <a:pt x="1480" y="1303"/>
                    <a:pt x="3309" y="1303"/>
                  </a:cubicBezTo>
                  <a:cubicBezTo>
                    <a:pt x="5139" y="1303"/>
                    <a:pt x="6642" y="1003"/>
                    <a:pt x="6642" y="652"/>
                  </a:cubicBezTo>
                  <a:cubicBezTo>
                    <a:pt x="6642" y="301"/>
                    <a:pt x="5139" y="0"/>
                    <a:pt x="33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2842;p51">
              <a:extLst>
                <a:ext uri="{FF2B5EF4-FFF2-40B4-BE49-F238E27FC236}">
                  <a16:creationId xmlns:a16="http://schemas.microsoft.com/office/drawing/2014/main" id="{388CE5DC-4E2C-CC97-28BD-120A64FD3C81}"/>
                </a:ext>
              </a:extLst>
            </p:cNvPr>
            <p:cNvSpPr/>
            <p:nvPr/>
          </p:nvSpPr>
          <p:spPr>
            <a:xfrm>
              <a:off x="7121703" y="3484263"/>
              <a:ext cx="236208" cy="46367"/>
            </a:xfrm>
            <a:custGeom>
              <a:avLst/>
              <a:gdLst/>
              <a:ahLst/>
              <a:cxnLst/>
              <a:rect l="l" t="t" r="r" b="b"/>
              <a:pathLst>
                <a:path w="6643" h="1304" fill="none" extrusionOk="0">
                  <a:moveTo>
                    <a:pt x="6642" y="652"/>
                  </a:moveTo>
                  <a:cubicBezTo>
                    <a:pt x="6642" y="1003"/>
                    <a:pt x="5139" y="1303"/>
                    <a:pt x="3309" y="1303"/>
                  </a:cubicBezTo>
                  <a:cubicBezTo>
                    <a:pt x="1480" y="1303"/>
                    <a:pt x="1" y="1003"/>
                    <a:pt x="1" y="652"/>
                  </a:cubicBezTo>
                  <a:cubicBezTo>
                    <a:pt x="1" y="301"/>
                    <a:pt x="1480" y="0"/>
                    <a:pt x="3309" y="0"/>
                  </a:cubicBezTo>
                  <a:cubicBezTo>
                    <a:pt x="5139" y="0"/>
                    <a:pt x="6642" y="301"/>
                    <a:pt x="6642" y="652"/>
                  </a:cubicBezTo>
                  <a:close/>
                </a:path>
              </a:pathLst>
            </a:custGeom>
            <a:noFill/>
            <a:ln w="11900" cap="flat" cmpd="sng">
              <a:solidFill>
                <a:srgbClr val="606060"/>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2843;p51">
              <a:extLst>
                <a:ext uri="{FF2B5EF4-FFF2-40B4-BE49-F238E27FC236}">
                  <a16:creationId xmlns:a16="http://schemas.microsoft.com/office/drawing/2014/main" id="{79B707D9-D8DF-6ED1-FBC9-1845396C9843}"/>
                </a:ext>
              </a:extLst>
            </p:cNvPr>
            <p:cNvSpPr/>
            <p:nvPr/>
          </p:nvSpPr>
          <p:spPr>
            <a:xfrm>
              <a:off x="7189442" y="3502078"/>
              <a:ext cx="100734" cy="16961"/>
            </a:xfrm>
            <a:custGeom>
              <a:avLst/>
              <a:gdLst/>
              <a:ahLst/>
              <a:cxnLst/>
              <a:rect l="l" t="t" r="r" b="b"/>
              <a:pathLst>
                <a:path w="2833" h="477" extrusionOk="0">
                  <a:moveTo>
                    <a:pt x="1404" y="0"/>
                  </a:moveTo>
                  <a:cubicBezTo>
                    <a:pt x="627" y="0"/>
                    <a:pt x="1" y="101"/>
                    <a:pt x="1" y="226"/>
                  </a:cubicBezTo>
                  <a:cubicBezTo>
                    <a:pt x="1" y="351"/>
                    <a:pt x="627" y="477"/>
                    <a:pt x="1404" y="477"/>
                  </a:cubicBezTo>
                  <a:cubicBezTo>
                    <a:pt x="2181" y="477"/>
                    <a:pt x="2833" y="351"/>
                    <a:pt x="2833" y="226"/>
                  </a:cubicBezTo>
                  <a:cubicBezTo>
                    <a:pt x="2833" y="101"/>
                    <a:pt x="2181" y="0"/>
                    <a:pt x="140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2844;p51">
              <a:extLst>
                <a:ext uri="{FF2B5EF4-FFF2-40B4-BE49-F238E27FC236}">
                  <a16:creationId xmlns:a16="http://schemas.microsoft.com/office/drawing/2014/main" id="{6FCCD67E-9B3A-8B81-B4C2-C645D131BB52}"/>
                </a:ext>
              </a:extLst>
            </p:cNvPr>
            <p:cNvSpPr/>
            <p:nvPr/>
          </p:nvSpPr>
          <p:spPr>
            <a:xfrm>
              <a:off x="5507764" y="2461167"/>
              <a:ext cx="403720" cy="982098"/>
            </a:xfrm>
            <a:custGeom>
              <a:avLst/>
              <a:gdLst/>
              <a:ahLst/>
              <a:cxnLst/>
              <a:rect l="l" t="t" r="r" b="b"/>
              <a:pathLst>
                <a:path w="11354" h="27620" fill="none" extrusionOk="0">
                  <a:moveTo>
                    <a:pt x="11354" y="3910"/>
                  </a:moveTo>
                  <a:cubicBezTo>
                    <a:pt x="11354" y="2932"/>
                    <a:pt x="10927" y="1479"/>
                    <a:pt x="10251" y="1003"/>
                  </a:cubicBezTo>
                  <a:cubicBezTo>
                    <a:pt x="8872" y="0"/>
                    <a:pt x="6015" y="326"/>
                    <a:pt x="5689" y="2807"/>
                  </a:cubicBezTo>
                  <a:cubicBezTo>
                    <a:pt x="5689" y="2807"/>
                    <a:pt x="5439" y="3484"/>
                    <a:pt x="3684" y="4687"/>
                  </a:cubicBezTo>
                  <a:cubicBezTo>
                    <a:pt x="1955" y="5865"/>
                    <a:pt x="2832" y="7519"/>
                    <a:pt x="2832" y="7519"/>
                  </a:cubicBezTo>
                  <a:cubicBezTo>
                    <a:pt x="2832" y="7519"/>
                    <a:pt x="1780" y="8521"/>
                    <a:pt x="1905" y="9248"/>
                  </a:cubicBezTo>
                  <a:cubicBezTo>
                    <a:pt x="2030" y="9975"/>
                    <a:pt x="0" y="11228"/>
                    <a:pt x="1404" y="15213"/>
                  </a:cubicBezTo>
                  <a:cubicBezTo>
                    <a:pt x="1404" y="15213"/>
                    <a:pt x="251" y="17669"/>
                    <a:pt x="2206" y="18822"/>
                  </a:cubicBezTo>
                  <a:cubicBezTo>
                    <a:pt x="2206" y="18822"/>
                    <a:pt x="1228" y="20251"/>
                    <a:pt x="2932" y="21028"/>
                  </a:cubicBezTo>
                  <a:cubicBezTo>
                    <a:pt x="2932" y="21028"/>
                    <a:pt x="2381" y="23559"/>
                    <a:pt x="5263" y="24837"/>
                  </a:cubicBezTo>
                  <a:cubicBezTo>
                    <a:pt x="5263" y="24837"/>
                    <a:pt x="5965" y="26892"/>
                    <a:pt x="8045" y="26516"/>
                  </a:cubicBezTo>
                  <a:cubicBezTo>
                    <a:pt x="8045" y="26516"/>
                    <a:pt x="8572" y="27619"/>
                    <a:pt x="9925" y="26993"/>
                  </a:cubicBezTo>
                  <a:cubicBezTo>
                    <a:pt x="9925" y="26993"/>
                    <a:pt x="10627" y="26617"/>
                    <a:pt x="11354" y="26817"/>
                  </a:cubicBezTo>
                  <a:close/>
                </a:path>
              </a:pathLst>
            </a:custGeom>
            <a:noFill/>
            <a:ln w="106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2845;p51">
              <a:extLst>
                <a:ext uri="{FF2B5EF4-FFF2-40B4-BE49-F238E27FC236}">
                  <a16:creationId xmlns:a16="http://schemas.microsoft.com/office/drawing/2014/main" id="{B4AA5F03-15B4-37F8-30A4-57074BDC7D65}"/>
                </a:ext>
              </a:extLst>
            </p:cNvPr>
            <p:cNvSpPr/>
            <p:nvPr/>
          </p:nvSpPr>
          <p:spPr>
            <a:xfrm>
              <a:off x="5684206" y="2560980"/>
              <a:ext cx="131918" cy="114104"/>
            </a:xfrm>
            <a:custGeom>
              <a:avLst/>
              <a:gdLst/>
              <a:ahLst/>
              <a:cxnLst/>
              <a:rect l="l" t="t" r="r" b="b"/>
              <a:pathLst>
                <a:path w="3710" h="3209" fill="none" extrusionOk="0">
                  <a:moveTo>
                    <a:pt x="702" y="0"/>
                  </a:moveTo>
                  <a:cubicBezTo>
                    <a:pt x="702" y="0"/>
                    <a:pt x="1" y="3208"/>
                    <a:pt x="3710" y="3058"/>
                  </a:cubicBezTo>
                </a:path>
              </a:pathLst>
            </a:custGeom>
            <a:noFill/>
            <a:ln w="106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2846;p51">
              <a:extLst>
                <a:ext uri="{FF2B5EF4-FFF2-40B4-BE49-F238E27FC236}">
                  <a16:creationId xmlns:a16="http://schemas.microsoft.com/office/drawing/2014/main" id="{372467A3-FF7F-B042-8ADD-5A4E45BC5DD4}"/>
                </a:ext>
              </a:extLst>
            </p:cNvPr>
            <p:cNvSpPr/>
            <p:nvPr/>
          </p:nvSpPr>
          <p:spPr>
            <a:xfrm>
              <a:off x="5738575" y="2724053"/>
              <a:ext cx="172916" cy="96290"/>
            </a:xfrm>
            <a:custGeom>
              <a:avLst/>
              <a:gdLst/>
              <a:ahLst/>
              <a:cxnLst/>
              <a:rect l="l" t="t" r="r" b="b"/>
              <a:pathLst>
                <a:path w="4863" h="2708" fill="none" extrusionOk="0">
                  <a:moveTo>
                    <a:pt x="4863" y="1"/>
                  </a:moveTo>
                  <a:cubicBezTo>
                    <a:pt x="4863" y="1"/>
                    <a:pt x="3409" y="2707"/>
                    <a:pt x="0" y="1955"/>
                  </a:cubicBezTo>
                </a:path>
              </a:pathLst>
            </a:custGeom>
            <a:noFill/>
            <a:ln w="106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2847;p51">
              <a:extLst>
                <a:ext uri="{FF2B5EF4-FFF2-40B4-BE49-F238E27FC236}">
                  <a16:creationId xmlns:a16="http://schemas.microsoft.com/office/drawing/2014/main" id="{BEA177D1-C9D9-7CC8-C2E8-FD6179A51A87}"/>
                </a:ext>
              </a:extLst>
            </p:cNvPr>
            <p:cNvSpPr/>
            <p:nvPr/>
          </p:nvSpPr>
          <p:spPr>
            <a:xfrm>
              <a:off x="5726094" y="2700868"/>
              <a:ext cx="124807" cy="82920"/>
            </a:xfrm>
            <a:custGeom>
              <a:avLst/>
              <a:gdLst/>
              <a:ahLst/>
              <a:cxnLst/>
              <a:rect l="l" t="t" r="r" b="b"/>
              <a:pathLst>
                <a:path w="3510" h="2332" fill="none" extrusionOk="0">
                  <a:moveTo>
                    <a:pt x="3359" y="2332"/>
                  </a:moveTo>
                  <a:cubicBezTo>
                    <a:pt x="3359" y="2332"/>
                    <a:pt x="3509" y="427"/>
                    <a:pt x="0" y="1"/>
                  </a:cubicBezTo>
                </a:path>
              </a:pathLst>
            </a:custGeom>
            <a:noFill/>
            <a:ln w="106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2848;p51">
              <a:extLst>
                <a:ext uri="{FF2B5EF4-FFF2-40B4-BE49-F238E27FC236}">
                  <a16:creationId xmlns:a16="http://schemas.microsoft.com/office/drawing/2014/main" id="{66A5BE7C-BE23-7DCE-86BB-3AA905437C09}"/>
                </a:ext>
              </a:extLst>
            </p:cNvPr>
            <p:cNvSpPr/>
            <p:nvPr/>
          </p:nvSpPr>
          <p:spPr>
            <a:xfrm>
              <a:off x="5575467" y="2790014"/>
              <a:ext cx="107881" cy="80218"/>
            </a:xfrm>
            <a:custGeom>
              <a:avLst/>
              <a:gdLst/>
              <a:ahLst/>
              <a:cxnLst/>
              <a:rect l="l" t="t" r="r" b="b"/>
              <a:pathLst>
                <a:path w="3034" h="2256" fill="none" extrusionOk="0">
                  <a:moveTo>
                    <a:pt x="1" y="0"/>
                  </a:moveTo>
                  <a:cubicBezTo>
                    <a:pt x="1" y="0"/>
                    <a:pt x="1329" y="2256"/>
                    <a:pt x="3033" y="1654"/>
                  </a:cubicBezTo>
                </a:path>
              </a:pathLst>
            </a:custGeom>
            <a:noFill/>
            <a:ln w="106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2849;p51">
              <a:extLst>
                <a:ext uri="{FF2B5EF4-FFF2-40B4-BE49-F238E27FC236}">
                  <a16:creationId xmlns:a16="http://schemas.microsoft.com/office/drawing/2014/main" id="{8DFE5295-7AE1-C0F2-77C0-1542BE5D66F9}"/>
                </a:ext>
              </a:extLst>
            </p:cNvPr>
            <p:cNvSpPr/>
            <p:nvPr/>
          </p:nvSpPr>
          <p:spPr>
            <a:xfrm>
              <a:off x="5334841" y="2500353"/>
              <a:ext cx="360091" cy="265615"/>
            </a:xfrm>
            <a:custGeom>
              <a:avLst/>
              <a:gdLst/>
              <a:ahLst/>
              <a:cxnLst/>
              <a:rect l="l" t="t" r="r" b="b"/>
              <a:pathLst>
                <a:path w="10127" h="7470" fill="none" extrusionOk="0">
                  <a:moveTo>
                    <a:pt x="10126" y="6617"/>
                  </a:moveTo>
                  <a:cubicBezTo>
                    <a:pt x="8623" y="7470"/>
                    <a:pt x="7745" y="6442"/>
                    <a:pt x="7745" y="6442"/>
                  </a:cubicBezTo>
                  <a:lnTo>
                    <a:pt x="1" y="1"/>
                  </a:lnTo>
                </a:path>
              </a:pathLst>
            </a:custGeom>
            <a:noFill/>
            <a:ln w="106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2850;p51">
              <a:extLst>
                <a:ext uri="{FF2B5EF4-FFF2-40B4-BE49-F238E27FC236}">
                  <a16:creationId xmlns:a16="http://schemas.microsoft.com/office/drawing/2014/main" id="{4FB0417F-3509-74AE-0BAC-7D8C25C4246A}"/>
                </a:ext>
              </a:extLst>
            </p:cNvPr>
            <p:cNvSpPr/>
            <p:nvPr/>
          </p:nvSpPr>
          <p:spPr>
            <a:xfrm>
              <a:off x="5772427" y="2811385"/>
              <a:ext cx="139065" cy="90067"/>
            </a:xfrm>
            <a:custGeom>
              <a:avLst/>
              <a:gdLst/>
              <a:ahLst/>
              <a:cxnLst/>
              <a:rect l="l" t="t" r="r" b="b"/>
              <a:pathLst>
                <a:path w="3911" h="2533" fill="none" extrusionOk="0">
                  <a:moveTo>
                    <a:pt x="3911" y="276"/>
                  </a:moveTo>
                  <a:cubicBezTo>
                    <a:pt x="3911" y="276"/>
                    <a:pt x="803" y="1"/>
                    <a:pt x="1" y="2532"/>
                  </a:cubicBezTo>
                </a:path>
              </a:pathLst>
            </a:custGeom>
            <a:noFill/>
            <a:ln w="106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2851;p51">
              <a:extLst>
                <a:ext uri="{FF2B5EF4-FFF2-40B4-BE49-F238E27FC236}">
                  <a16:creationId xmlns:a16="http://schemas.microsoft.com/office/drawing/2014/main" id="{B6194A65-403E-BBAE-1EF7-EF68D1D69F2A}"/>
                </a:ext>
              </a:extLst>
            </p:cNvPr>
            <p:cNvSpPr/>
            <p:nvPr/>
          </p:nvSpPr>
          <p:spPr>
            <a:xfrm>
              <a:off x="5838389" y="2836347"/>
              <a:ext cx="41033" cy="97179"/>
            </a:xfrm>
            <a:custGeom>
              <a:avLst/>
              <a:gdLst/>
              <a:ahLst/>
              <a:cxnLst/>
              <a:rect l="l" t="t" r="r" b="b"/>
              <a:pathLst>
                <a:path w="1154" h="2733" fill="none" extrusionOk="0">
                  <a:moveTo>
                    <a:pt x="0" y="0"/>
                  </a:moveTo>
                  <a:cubicBezTo>
                    <a:pt x="0" y="0"/>
                    <a:pt x="1153" y="953"/>
                    <a:pt x="201" y="2732"/>
                  </a:cubicBezTo>
                </a:path>
              </a:pathLst>
            </a:custGeom>
            <a:noFill/>
            <a:ln w="106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2852;p51">
              <a:extLst>
                <a:ext uri="{FF2B5EF4-FFF2-40B4-BE49-F238E27FC236}">
                  <a16:creationId xmlns:a16="http://schemas.microsoft.com/office/drawing/2014/main" id="{B75E1961-EFCD-F12D-E095-C5E520F74131}"/>
                </a:ext>
              </a:extLst>
            </p:cNvPr>
            <p:cNvSpPr/>
            <p:nvPr/>
          </p:nvSpPr>
          <p:spPr>
            <a:xfrm>
              <a:off x="5541615" y="2933493"/>
              <a:ext cx="156880" cy="56181"/>
            </a:xfrm>
            <a:custGeom>
              <a:avLst/>
              <a:gdLst/>
              <a:ahLst/>
              <a:cxnLst/>
              <a:rect l="l" t="t" r="r" b="b"/>
              <a:pathLst>
                <a:path w="4412" h="1580" fill="none" extrusionOk="0">
                  <a:moveTo>
                    <a:pt x="0" y="0"/>
                  </a:moveTo>
                  <a:cubicBezTo>
                    <a:pt x="0" y="0"/>
                    <a:pt x="727" y="652"/>
                    <a:pt x="1730" y="1053"/>
                  </a:cubicBezTo>
                  <a:cubicBezTo>
                    <a:pt x="2532" y="1379"/>
                    <a:pt x="3509" y="1579"/>
                    <a:pt x="4412" y="1178"/>
                  </a:cubicBezTo>
                </a:path>
              </a:pathLst>
            </a:custGeom>
            <a:noFill/>
            <a:ln w="106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2853;p51">
              <a:extLst>
                <a:ext uri="{FF2B5EF4-FFF2-40B4-BE49-F238E27FC236}">
                  <a16:creationId xmlns:a16="http://schemas.microsoft.com/office/drawing/2014/main" id="{68E92153-F514-F256-9C14-443732C41E14}"/>
                </a:ext>
              </a:extLst>
            </p:cNvPr>
            <p:cNvSpPr/>
            <p:nvPr/>
          </p:nvSpPr>
          <p:spPr>
            <a:xfrm>
              <a:off x="5603096" y="2909420"/>
              <a:ext cx="63328" cy="61514"/>
            </a:xfrm>
            <a:custGeom>
              <a:avLst/>
              <a:gdLst/>
              <a:ahLst/>
              <a:cxnLst/>
              <a:rect l="l" t="t" r="r" b="b"/>
              <a:pathLst>
                <a:path w="1781" h="1730" fill="none" extrusionOk="0">
                  <a:moveTo>
                    <a:pt x="1780" y="1"/>
                  </a:moveTo>
                  <a:cubicBezTo>
                    <a:pt x="1780" y="1"/>
                    <a:pt x="251" y="527"/>
                    <a:pt x="1" y="1730"/>
                  </a:cubicBezTo>
                </a:path>
              </a:pathLst>
            </a:custGeom>
            <a:noFill/>
            <a:ln w="106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2854;p51">
              <a:extLst>
                <a:ext uri="{FF2B5EF4-FFF2-40B4-BE49-F238E27FC236}">
                  <a16:creationId xmlns:a16="http://schemas.microsoft.com/office/drawing/2014/main" id="{A84BFC98-CF40-18C1-9442-65CCD75BC03A}"/>
                </a:ext>
              </a:extLst>
            </p:cNvPr>
            <p:cNvSpPr/>
            <p:nvPr/>
          </p:nvSpPr>
          <p:spPr>
            <a:xfrm>
              <a:off x="5816093" y="2496797"/>
              <a:ext cx="62439" cy="70439"/>
            </a:xfrm>
            <a:custGeom>
              <a:avLst/>
              <a:gdLst/>
              <a:ahLst/>
              <a:cxnLst/>
              <a:rect l="l" t="t" r="r" b="b"/>
              <a:pathLst>
                <a:path w="1756" h="1981" fill="none" extrusionOk="0">
                  <a:moveTo>
                    <a:pt x="1580" y="1"/>
                  </a:moveTo>
                  <a:cubicBezTo>
                    <a:pt x="1580" y="1"/>
                    <a:pt x="1755" y="1705"/>
                    <a:pt x="1" y="1981"/>
                  </a:cubicBezTo>
                </a:path>
              </a:pathLst>
            </a:custGeom>
            <a:noFill/>
            <a:ln w="106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2855;p51">
              <a:extLst>
                <a:ext uri="{FF2B5EF4-FFF2-40B4-BE49-F238E27FC236}">
                  <a16:creationId xmlns:a16="http://schemas.microsoft.com/office/drawing/2014/main" id="{3090E530-024C-689A-6511-6408C7124413}"/>
                </a:ext>
              </a:extLst>
            </p:cNvPr>
            <p:cNvSpPr/>
            <p:nvPr/>
          </p:nvSpPr>
          <p:spPr>
            <a:xfrm>
              <a:off x="5693131" y="2983382"/>
              <a:ext cx="92698" cy="109659"/>
            </a:xfrm>
            <a:custGeom>
              <a:avLst/>
              <a:gdLst/>
              <a:ahLst/>
              <a:cxnLst/>
              <a:rect l="l" t="t" r="r" b="b"/>
              <a:pathLst>
                <a:path w="2607" h="3084" fill="none" extrusionOk="0">
                  <a:moveTo>
                    <a:pt x="2607" y="1"/>
                  </a:moveTo>
                  <a:cubicBezTo>
                    <a:pt x="2607" y="1"/>
                    <a:pt x="0" y="1104"/>
                    <a:pt x="401" y="3084"/>
                  </a:cubicBezTo>
                </a:path>
              </a:pathLst>
            </a:custGeom>
            <a:noFill/>
            <a:ln w="106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2856;p51">
              <a:extLst>
                <a:ext uri="{FF2B5EF4-FFF2-40B4-BE49-F238E27FC236}">
                  <a16:creationId xmlns:a16="http://schemas.microsoft.com/office/drawing/2014/main" id="{2719E5E4-1B93-3A0C-B36F-AD95F3E08B0E}"/>
                </a:ext>
              </a:extLst>
            </p:cNvPr>
            <p:cNvSpPr/>
            <p:nvPr/>
          </p:nvSpPr>
          <p:spPr>
            <a:xfrm>
              <a:off x="5816093" y="3084974"/>
              <a:ext cx="95401" cy="68662"/>
            </a:xfrm>
            <a:custGeom>
              <a:avLst/>
              <a:gdLst/>
              <a:ahLst/>
              <a:cxnLst/>
              <a:rect l="l" t="t" r="r" b="b"/>
              <a:pathLst>
                <a:path w="2683" h="1931" fill="none" extrusionOk="0">
                  <a:moveTo>
                    <a:pt x="2683" y="1"/>
                  </a:moveTo>
                  <a:cubicBezTo>
                    <a:pt x="2683" y="1"/>
                    <a:pt x="1956" y="1881"/>
                    <a:pt x="1" y="1931"/>
                  </a:cubicBezTo>
                </a:path>
              </a:pathLst>
            </a:custGeom>
            <a:noFill/>
            <a:ln w="106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2857;p51">
              <a:extLst>
                <a:ext uri="{FF2B5EF4-FFF2-40B4-BE49-F238E27FC236}">
                  <a16:creationId xmlns:a16="http://schemas.microsoft.com/office/drawing/2014/main" id="{3D5A0279-351F-3964-EF77-66136116A041}"/>
                </a:ext>
              </a:extLst>
            </p:cNvPr>
            <p:cNvSpPr/>
            <p:nvPr/>
          </p:nvSpPr>
          <p:spPr>
            <a:xfrm>
              <a:off x="5612022" y="3153602"/>
              <a:ext cx="114104" cy="65995"/>
            </a:xfrm>
            <a:custGeom>
              <a:avLst/>
              <a:gdLst/>
              <a:ahLst/>
              <a:cxnLst/>
              <a:rect l="l" t="t" r="r" b="b"/>
              <a:pathLst>
                <a:path w="3209" h="1856" fill="none" extrusionOk="0">
                  <a:moveTo>
                    <a:pt x="0" y="1555"/>
                  </a:moveTo>
                  <a:cubicBezTo>
                    <a:pt x="0" y="1555"/>
                    <a:pt x="2331" y="1855"/>
                    <a:pt x="3208" y="1"/>
                  </a:cubicBezTo>
                </a:path>
              </a:pathLst>
            </a:custGeom>
            <a:noFill/>
            <a:ln w="106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2858;p51">
              <a:extLst>
                <a:ext uri="{FF2B5EF4-FFF2-40B4-BE49-F238E27FC236}">
                  <a16:creationId xmlns:a16="http://schemas.microsoft.com/office/drawing/2014/main" id="{4C8C499B-6C4C-5B93-8C89-08981F5B0D69}"/>
                </a:ext>
              </a:extLst>
            </p:cNvPr>
            <p:cNvSpPr/>
            <p:nvPr/>
          </p:nvSpPr>
          <p:spPr>
            <a:xfrm>
              <a:off x="5694909" y="3233823"/>
              <a:ext cx="137252" cy="110548"/>
            </a:xfrm>
            <a:custGeom>
              <a:avLst/>
              <a:gdLst/>
              <a:ahLst/>
              <a:cxnLst/>
              <a:rect l="l" t="t" r="r" b="b"/>
              <a:pathLst>
                <a:path w="3860" h="3109" fill="none" extrusionOk="0">
                  <a:moveTo>
                    <a:pt x="0" y="3108"/>
                  </a:moveTo>
                  <a:cubicBezTo>
                    <a:pt x="0" y="3108"/>
                    <a:pt x="2582" y="2933"/>
                    <a:pt x="3860" y="0"/>
                  </a:cubicBezTo>
                </a:path>
              </a:pathLst>
            </a:custGeom>
            <a:noFill/>
            <a:ln w="106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2859;p51">
              <a:extLst>
                <a:ext uri="{FF2B5EF4-FFF2-40B4-BE49-F238E27FC236}">
                  <a16:creationId xmlns:a16="http://schemas.microsoft.com/office/drawing/2014/main" id="{33EC25E6-B823-B282-15B5-C8A3920490ED}"/>
                </a:ext>
              </a:extLst>
            </p:cNvPr>
            <p:cNvSpPr/>
            <p:nvPr/>
          </p:nvSpPr>
          <p:spPr>
            <a:xfrm>
              <a:off x="5724316" y="3208860"/>
              <a:ext cx="37442" cy="110548"/>
            </a:xfrm>
            <a:custGeom>
              <a:avLst/>
              <a:gdLst/>
              <a:ahLst/>
              <a:cxnLst/>
              <a:rect l="l" t="t" r="r" b="b"/>
              <a:pathLst>
                <a:path w="1053" h="3109" fill="none" extrusionOk="0">
                  <a:moveTo>
                    <a:pt x="602" y="1"/>
                  </a:moveTo>
                  <a:cubicBezTo>
                    <a:pt x="602" y="1"/>
                    <a:pt x="0" y="2256"/>
                    <a:pt x="1053" y="3109"/>
                  </a:cubicBezTo>
                </a:path>
              </a:pathLst>
            </a:custGeom>
            <a:noFill/>
            <a:ln w="106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2860;p51">
              <a:extLst>
                <a:ext uri="{FF2B5EF4-FFF2-40B4-BE49-F238E27FC236}">
                  <a16:creationId xmlns:a16="http://schemas.microsoft.com/office/drawing/2014/main" id="{A2D20E63-D5D6-821A-59DB-1BE8939C1F3C}"/>
                </a:ext>
              </a:extLst>
            </p:cNvPr>
            <p:cNvSpPr/>
            <p:nvPr/>
          </p:nvSpPr>
          <p:spPr>
            <a:xfrm>
              <a:off x="5824130" y="3298006"/>
              <a:ext cx="87365" cy="68626"/>
            </a:xfrm>
            <a:custGeom>
              <a:avLst/>
              <a:gdLst/>
              <a:ahLst/>
              <a:cxnLst/>
              <a:rect l="l" t="t" r="r" b="b"/>
              <a:pathLst>
                <a:path w="2457" h="1930" fill="none" extrusionOk="0">
                  <a:moveTo>
                    <a:pt x="2457" y="0"/>
                  </a:moveTo>
                  <a:cubicBezTo>
                    <a:pt x="2457" y="0"/>
                    <a:pt x="0" y="251"/>
                    <a:pt x="25" y="1930"/>
                  </a:cubicBezTo>
                </a:path>
              </a:pathLst>
            </a:custGeom>
            <a:noFill/>
            <a:ln w="106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2861;p51">
              <a:extLst>
                <a:ext uri="{FF2B5EF4-FFF2-40B4-BE49-F238E27FC236}">
                  <a16:creationId xmlns:a16="http://schemas.microsoft.com/office/drawing/2014/main" id="{33794E36-E701-A104-0F86-886A896F2436}"/>
                </a:ext>
              </a:extLst>
            </p:cNvPr>
            <p:cNvSpPr/>
            <p:nvPr/>
          </p:nvSpPr>
          <p:spPr>
            <a:xfrm>
              <a:off x="5948016" y="2461167"/>
              <a:ext cx="403720" cy="982098"/>
            </a:xfrm>
            <a:custGeom>
              <a:avLst/>
              <a:gdLst/>
              <a:ahLst/>
              <a:cxnLst/>
              <a:rect l="l" t="t" r="r" b="b"/>
              <a:pathLst>
                <a:path w="11354" h="27620" fill="none" extrusionOk="0">
                  <a:moveTo>
                    <a:pt x="0" y="3910"/>
                  </a:moveTo>
                  <a:cubicBezTo>
                    <a:pt x="0" y="2932"/>
                    <a:pt x="426" y="1479"/>
                    <a:pt x="1103" y="1003"/>
                  </a:cubicBezTo>
                  <a:cubicBezTo>
                    <a:pt x="2481" y="0"/>
                    <a:pt x="5338" y="326"/>
                    <a:pt x="5664" y="2807"/>
                  </a:cubicBezTo>
                  <a:cubicBezTo>
                    <a:pt x="5664" y="2807"/>
                    <a:pt x="5940" y="3484"/>
                    <a:pt x="7669" y="4687"/>
                  </a:cubicBezTo>
                  <a:cubicBezTo>
                    <a:pt x="9399" y="5865"/>
                    <a:pt x="8521" y="7519"/>
                    <a:pt x="8521" y="7519"/>
                  </a:cubicBezTo>
                  <a:cubicBezTo>
                    <a:pt x="8521" y="7519"/>
                    <a:pt x="9574" y="8521"/>
                    <a:pt x="9449" y="9248"/>
                  </a:cubicBezTo>
                  <a:cubicBezTo>
                    <a:pt x="9323" y="9975"/>
                    <a:pt x="11354" y="11228"/>
                    <a:pt x="9950" y="15213"/>
                  </a:cubicBezTo>
                  <a:cubicBezTo>
                    <a:pt x="9950" y="15213"/>
                    <a:pt x="11103" y="17669"/>
                    <a:pt x="9148" y="18822"/>
                  </a:cubicBezTo>
                  <a:cubicBezTo>
                    <a:pt x="9148" y="18822"/>
                    <a:pt x="10125" y="20251"/>
                    <a:pt x="8421" y="21028"/>
                  </a:cubicBezTo>
                  <a:cubicBezTo>
                    <a:pt x="8421" y="21028"/>
                    <a:pt x="8973" y="23559"/>
                    <a:pt x="6090" y="24837"/>
                  </a:cubicBezTo>
                  <a:cubicBezTo>
                    <a:pt x="6090" y="24837"/>
                    <a:pt x="5389" y="26892"/>
                    <a:pt x="3308" y="26516"/>
                  </a:cubicBezTo>
                  <a:cubicBezTo>
                    <a:pt x="3308" y="26516"/>
                    <a:pt x="2807" y="27619"/>
                    <a:pt x="1429" y="26993"/>
                  </a:cubicBezTo>
                  <a:cubicBezTo>
                    <a:pt x="1429" y="26993"/>
                    <a:pt x="727" y="26617"/>
                    <a:pt x="0" y="26817"/>
                  </a:cubicBezTo>
                  <a:close/>
                </a:path>
              </a:pathLst>
            </a:custGeom>
            <a:noFill/>
            <a:ln w="106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2862;p51">
              <a:extLst>
                <a:ext uri="{FF2B5EF4-FFF2-40B4-BE49-F238E27FC236}">
                  <a16:creationId xmlns:a16="http://schemas.microsoft.com/office/drawing/2014/main" id="{35125C67-AC57-31E2-347D-24D96D879882}"/>
                </a:ext>
              </a:extLst>
            </p:cNvPr>
            <p:cNvSpPr/>
            <p:nvPr/>
          </p:nvSpPr>
          <p:spPr>
            <a:xfrm>
              <a:off x="6043349" y="2560980"/>
              <a:ext cx="131954" cy="114104"/>
            </a:xfrm>
            <a:custGeom>
              <a:avLst/>
              <a:gdLst/>
              <a:ahLst/>
              <a:cxnLst/>
              <a:rect l="l" t="t" r="r" b="b"/>
              <a:pathLst>
                <a:path w="3711" h="3209" fill="none" extrusionOk="0">
                  <a:moveTo>
                    <a:pt x="3008" y="0"/>
                  </a:moveTo>
                  <a:cubicBezTo>
                    <a:pt x="3008" y="0"/>
                    <a:pt x="3710" y="3208"/>
                    <a:pt x="1" y="3058"/>
                  </a:cubicBezTo>
                </a:path>
              </a:pathLst>
            </a:custGeom>
            <a:noFill/>
            <a:ln w="106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2863;p51">
              <a:extLst>
                <a:ext uri="{FF2B5EF4-FFF2-40B4-BE49-F238E27FC236}">
                  <a16:creationId xmlns:a16="http://schemas.microsoft.com/office/drawing/2014/main" id="{B7E19552-79FE-D5E7-C376-718386D507B8}"/>
                </a:ext>
              </a:extLst>
            </p:cNvPr>
            <p:cNvSpPr/>
            <p:nvPr/>
          </p:nvSpPr>
          <p:spPr>
            <a:xfrm>
              <a:off x="5948016" y="2724053"/>
              <a:ext cx="173805" cy="96290"/>
            </a:xfrm>
            <a:custGeom>
              <a:avLst/>
              <a:gdLst/>
              <a:ahLst/>
              <a:cxnLst/>
              <a:rect l="l" t="t" r="r" b="b"/>
              <a:pathLst>
                <a:path w="4888" h="2708" fill="none" extrusionOk="0">
                  <a:moveTo>
                    <a:pt x="0" y="1"/>
                  </a:moveTo>
                  <a:cubicBezTo>
                    <a:pt x="0" y="1"/>
                    <a:pt x="1454" y="2707"/>
                    <a:pt x="4887" y="1955"/>
                  </a:cubicBezTo>
                </a:path>
              </a:pathLst>
            </a:custGeom>
            <a:noFill/>
            <a:ln w="106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2864;p51">
              <a:extLst>
                <a:ext uri="{FF2B5EF4-FFF2-40B4-BE49-F238E27FC236}">
                  <a16:creationId xmlns:a16="http://schemas.microsoft.com/office/drawing/2014/main" id="{1BB39893-DB48-AAF3-4BF5-84A778E1E74A}"/>
                </a:ext>
              </a:extLst>
            </p:cNvPr>
            <p:cNvSpPr/>
            <p:nvPr/>
          </p:nvSpPr>
          <p:spPr>
            <a:xfrm>
              <a:off x="6008608" y="2700868"/>
              <a:ext cx="124807" cy="82920"/>
            </a:xfrm>
            <a:custGeom>
              <a:avLst/>
              <a:gdLst/>
              <a:ahLst/>
              <a:cxnLst/>
              <a:rect l="l" t="t" r="r" b="b"/>
              <a:pathLst>
                <a:path w="3510" h="2332" fill="none" extrusionOk="0">
                  <a:moveTo>
                    <a:pt x="151" y="2332"/>
                  </a:moveTo>
                  <a:cubicBezTo>
                    <a:pt x="151" y="2332"/>
                    <a:pt x="0" y="427"/>
                    <a:pt x="3509" y="1"/>
                  </a:cubicBezTo>
                </a:path>
              </a:pathLst>
            </a:custGeom>
            <a:noFill/>
            <a:ln w="106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2865;p51">
              <a:extLst>
                <a:ext uri="{FF2B5EF4-FFF2-40B4-BE49-F238E27FC236}">
                  <a16:creationId xmlns:a16="http://schemas.microsoft.com/office/drawing/2014/main" id="{99913A52-AA8A-E9EE-CDE4-E1D8B9ECBB9D}"/>
                </a:ext>
              </a:extLst>
            </p:cNvPr>
            <p:cNvSpPr/>
            <p:nvPr/>
          </p:nvSpPr>
          <p:spPr>
            <a:xfrm>
              <a:off x="6176161" y="2790014"/>
              <a:ext cx="107846" cy="80218"/>
            </a:xfrm>
            <a:custGeom>
              <a:avLst/>
              <a:gdLst/>
              <a:ahLst/>
              <a:cxnLst/>
              <a:rect l="l" t="t" r="r" b="b"/>
              <a:pathLst>
                <a:path w="3033" h="2256" fill="none" extrusionOk="0">
                  <a:moveTo>
                    <a:pt x="3033" y="0"/>
                  </a:moveTo>
                  <a:cubicBezTo>
                    <a:pt x="3033" y="0"/>
                    <a:pt x="1704" y="2256"/>
                    <a:pt x="0" y="1654"/>
                  </a:cubicBezTo>
                </a:path>
              </a:pathLst>
            </a:custGeom>
            <a:noFill/>
            <a:ln w="106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2866;p51">
              <a:extLst>
                <a:ext uri="{FF2B5EF4-FFF2-40B4-BE49-F238E27FC236}">
                  <a16:creationId xmlns:a16="http://schemas.microsoft.com/office/drawing/2014/main" id="{CBED4553-09F9-86F1-AD22-25A720D3D893}"/>
                </a:ext>
              </a:extLst>
            </p:cNvPr>
            <p:cNvSpPr/>
            <p:nvPr/>
          </p:nvSpPr>
          <p:spPr>
            <a:xfrm>
              <a:off x="6164569" y="2729386"/>
              <a:ext cx="84698" cy="36589"/>
            </a:xfrm>
            <a:custGeom>
              <a:avLst/>
              <a:gdLst/>
              <a:ahLst/>
              <a:cxnLst/>
              <a:rect l="l" t="t" r="r" b="b"/>
              <a:pathLst>
                <a:path w="2382" h="1029" fill="none" extrusionOk="0">
                  <a:moveTo>
                    <a:pt x="2381" y="1"/>
                  </a:moveTo>
                  <a:cubicBezTo>
                    <a:pt x="2381" y="1"/>
                    <a:pt x="1504" y="1029"/>
                    <a:pt x="0" y="176"/>
                  </a:cubicBezTo>
                </a:path>
              </a:pathLst>
            </a:custGeom>
            <a:noFill/>
            <a:ln w="106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2867;p51">
              <a:extLst>
                <a:ext uri="{FF2B5EF4-FFF2-40B4-BE49-F238E27FC236}">
                  <a16:creationId xmlns:a16="http://schemas.microsoft.com/office/drawing/2014/main" id="{55565B93-AF75-A95E-1999-EAD82463FDB6}"/>
                </a:ext>
              </a:extLst>
            </p:cNvPr>
            <p:cNvSpPr/>
            <p:nvPr/>
          </p:nvSpPr>
          <p:spPr>
            <a:xfrm>
              <a:off x="5948016" y="2811385"/>
              <a:ext cx="139030" cy="90067"/>
            </a:xfrm>
            <a:custGeom>
              <a:avLst/>
              <a:gdLst/>
              <a:ahLst/>
              <a:cxnLst/>
              <a:rect l="l" t="t" r="r" b="b"/>
              <a:pathLst>
                <a:path w="3910" h="2533" fill="none" extrusionOk="0">
                  <a:moveTo>
                    <a:pt x="0" y="276"/>
                  </a:moveTo>
                  <a:cubicBezTo>
                    <a:pt x="0" y="276"/>
                    <a:pt x="3108" y="1"/>
                    <a:pt x="3910" y="2532"/>
                  </a:cubicBezTo>
                </a:path>
              </a:pathLst>
            </a:custGeom>
            <a:noFill/>
            <a:ln w="106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2868;p51">
              <a:extLst>
                <a:ext uri="{FF2B5EF4-FFF2-40B4-BE49-F238E27FC236}">
                  <a16:creationId xmlns:a16="http://schemas.microsoft.com/office/drawing/2014/main" id="{B5E18A2F-4A4B-93F0-4E4F-048EABFB48E9}"/>
                </a:ext>
              </a:extLst>
            </p:cNvPr>
            <p:cNvSpPr/>
            <p:nvPr/>
          </p:nvSpPr>
          <p:spPr>
            <a:xfrm>
              <a:off x="5980090" y="2836347"/>
              <a:ext cx="41033" cy="97179"/>
            </a:xfrm>
            <a:custGeom>
              <a:avLst/>
              <a:gdLst/>
              <a:ahLst/>
              <a:cxnLst/>
              <a:rect l="l" t="t" r="r" b="b"/>
              <a:pathLst>
                <a:path w="1154" h="2733" fill="none" extrusionOk="0">
                  <a:moveTo>
                    <a:pt x="1153" y="0"/>
                  </a:moveTo>
                  <a:cubicBezTo>
                    <a:pt x="1153" y="0"/>
                    <a:pt x="0" y="953"/>
                    <a:pt x="953" y="2732"/>
                  </a:cubicBezTo>
                </a:path>
              </a:pathLst>
            </a:custGeom>
            <a:noFill/>
            <a:ln w="106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2869;p51">
              <a:extLst>
                <a:ext uri="{FF2B5EF4-FFF2-40B4-BE49-F238E27FC236}">
                  <a16:creationId xmlns:a16="http://schemas.microsoft.com/office/drawing/2014/main" id="{91ADAD48-9D75-5841-58FF-D09E4C3D4321}"/>
                </a:ext>
              </a:extLst>
            </p:cNvPr>
            <p:cNvSpPr/>
            <p:nvPr/>
          </p:nvSpPr>
          <p:spPr>
            <a:xfrm>
              <a:off x="6161013" y="2933493"/>
              <a:ext cx="156880" cy="56181"/>
            </a:xfrm>
            <a:custGeom>
              <a:avLst/>
              <a:gdLst/>
              <a:ahLst/>
              <a:cxnLst/>
              <a:rect l="l" t="t" r="r" b="b"/>
              <a:pathLst>
                <a:path w="4412" h="1580" fill="none" extrusionOk="0">
                  <a:moveTo>
                    <a:pt x="4411" y="0"/>
                  </a:moveTo>
                  <a:cubicBezTo>
                    <a:pt x="4411" y="0"/>
                    <a:pt x="3684" y="652"/>
                    <a:pt x="2682" y="1053"/>
                  </a:cubicBezTo>
                  <a:cubicBezTo>
                    <a:pt x="1880" y="1379"/>
                    <a:pt x="902" y="1579"/>
                    <a:pt x="0" y="1178"/>
                  </a:cubicBezTo>
                </a:path>
              </a:pathLst>
            </a:custGeom>
            <a:noFill/>
            <a:ln w="106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2870;p51">
              <a:extLst>
                <a:ext uri="{FF2B5EF4-FFF2-40B4-BE49-F238E27FC236}">
                  <a16:creationId xmlns:a16="http://schemas.microsoft.com/office/drawing/2014/main" id="{1EA39901-9A8E-D4CC-C27A-31C12F816735}"/>
                </a:ext>
              </a:extLst>
            </p:cNvPr>
            <p:cNvSpPr/>
            <p:nvPr/>
          </p:nvSpPr>
          <p:spPr>
            <a:xfrm>
              <a:off x="6193087" y="2909420"/>
              <a:ext cx="63292" cy="61514"/>
            </a:xfrm>
            <a:custGeom>
              <a:avLst/>
              <a:gdLst/>
              <a:ahLst/>
              <a:cxnLst/>
              <a:rect l="l" t="t" r="r" b="b"/>
              <a:pathLst>
                <a:path w="1780" h="1730" fill="none" extrusionOk="0">
                  <a:moveTo>
                    <a:pt x="0" y="1"/>
                  </a:moveTo>
                  <a:cubicBezTo>
                    <a:pt x="0" y="1"/>
                    <a:pt x="1529" y="527"/>
                    <a:pt x="1780" y="1730"/>
                  </a:cubicBezTo>
                </a:path>
              </a:pathLst>
            </a:custGeom>
            <a:noFill/>
            <a:ln w="106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2871;p51">
              <a:extLst>
                <a:ext uri="{FF2B5EF4-FFF2-40B4-BE49-F238E27FC236}">
                  <a16:creationId xmlns:a16="http://schemas.microsoft.com/office/drawing/2014/main" id="{960EAE3D-801C-5D5A-6155-34677927242E}"/>
                </a:ext>
              </a:extLst>
            </p:cNvPr>
            <p:cNvSpPr/>
            <p:nvPr/>
          </p:nvSpPr>
          <p:spPr>
            <a:xfrm>
              <a:off x="5980979" y="2496797"/>
              <a:ext cx="62403" cy="70439"/>
            </a:xfrm>
            <a:custGeom>
              <a:avLst/>
              <a:gdLst/>
              <a:ahLst/>
              <a:cxnLst/>
              <a:rect l="l" t="t" r="r" b="b"/>
              <a:pathLst>
                <a:path w="1755" h="1981" fill="none" extrusionOk="0">
                  <a:moveTo>
                    <a:pt x="176" y="1"/>
                  </a:moveTo>
                  <a:cubicBezTo>
                    <a:pt x="176" y="1"/>
                    <a:pt x="0" y="1705"/>
                    <a:pt x="1755" y="1981"/>
                  </a:cubicBezTo>
                </a:path>
              </a:pathLst>
            </a:custGeom>
            <a:noFill/>
            <a:ln w="106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2872;p51">
              <a:extLst>
                <a:ext uri="{FF2B5EF4-FFF2-40B4-BE49-F238E27FC236}">
                  <a16:creationId xmlns:a16="http://schemas.microsoft.com/office/drawing/2014/main" id="{B8ECAF39-2481-FFC1-0F0F-F40EB7E97200}"/>
                </a:ext>
              </a:extLst>
            </p:cNvPr>
            <p:cNvSpPr/>
            <p:nvPr/>
          </p:nvSpPr>
          <p:spPr>
            <a:xfrm>
              <a:off x="6027312" y="3055567"/>
              <a:ext cx="278984" cy="85587"/>
            </a:xfrm>
            <a:custGeom>
              <a:avLst/>
              <a:gdLst/>
              <a:ahLst/>
              <a:cxnLst/>
              <a:rect l="l" t="t" r="r" b="b"/>
              <a:pathLst>
                <a:path w="7846" h="2407" fill="none" extrusionOk="0">
                  <a:moveTo>
                    <a:pt x="7845" y="1"/>
                  </a:moveTo>
                  <a:cubicBezTo>
                    <a:pt x="7845" y="1"/>
                    <a:pt x="4061" y="2407"/>
                    <a:pt x="1" y="1"/>
                  </a:cubicBezTo>
                </a:path>
              </a:pathLst>
            </a:custGeom>
            <a:noFill/>
            <a:ln w="106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2873;p51">
              <a:extLst>
                <a:ext uri="{FF2B5EF4-FFF2-40B4-BE49-F238E27FC236}">
                  <a16:creationId xmlns:a16="http://schemas.microsoft.com/office/drawing/2014/main" id="{50BC5577-27F3-E7AA-113C-6BDCB4F67793}"/>
                </a:ext>
              </a:extLst>
            </p:cNvPr>
            <p:cNvSpPr/>
            <p:nvPr/>
          </p:nvSpPr>
          <p:spPr>
            <a:xfrm>
              <a:off x="6073645" y="2983382"/>
              <a:ext cx="92734" cy="109659"/>
            </a:xfrm>
            <a:custGeom>
              <a:avLst/>
              <a:gdLst/>
              <a:ahLst/>
              <a:cxnLst/>
              <a:rect l="l" t="t" r="r" b="b"/>
              <a:pathLst>
                <a:path w="2608" h="3084" fill="none" extrusionOk="0">
                  <a:moveTo>
                    <a:pt x="1" y="1"/>
                  </a:moveTo>
                  <a:cubicBezTo>
                    <a:pt x="1" y="1"/>
                    <a:pt x="2608" y="1104"/>
                    <a:pt x="2207" y="3084"/>
                  </a:cubicBezTo>
                </a:path>
              </a:pathLst>
            </a:custGeom>
            <a:noFill/>
            <a:ln w="106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2874;p51">
              <a:extLst>
                <a:ext uri="{FF2B5EF4-FFF2-40B4-BE49-F238E27FC236}">
                  <a16:creationId xmlns:a16="http://schemas.microsoft.com/office/drawing/2014/main" id="{4AB18FA9-E725-61D7-1F84-F647CCB037C6}"/>
                </a:ext>
              </a:extLst>
            </p:cNvPr>
            <p:cNvSpPr/>
            <p:nvPr/>
          </p:nvSpPr>
          <p:spPr>
            <a:xfrm>
              <a:off x="5948016" y="3084974"/>
              <a:ext cx="95365" cy="68662"/>
            </a:xfrm>
            <a:custGeom>
              <a:avLst/>
              <a:gdLst/>
              <a:ahLst/>
              <a:cxnLst/>
              <a:rect l="l" t="t" r="r" b="b"/>
              <a:pathLst>
                <a:path w="2682" h="1931" fill="none" extrusionOk="0">
                  <a:moveTo>
                    <a:pt x="0" y="1"/>
                  </a:moveTo>
                  <a:cubicBezTo>
                    <a:pt x="0" y="1"/>
                    <a:pt x="727" y="1881"/>
                    <a:pt x="2682" y="1931"/>
                  </a:cubicBezTo>
                </a:path>
              </a:pathLst>
            </a:custGeom>
            <a:noFill/>
            <a:ln w="106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2875;p51">
              <a:extLst>
                <a:ext uri="{FF2B5EF4-FFF2-40B4-BE49-F238E27FC236}">
                  <a16:creationId xmlns:a16="http://schemas.microsoft.com/office/drawing/2014/main" id="{57F5C6D2-1052-8518-D2D5-7F32E4E0D6DE}"/>
                </a:ext>
              </a:extLst>
            </p:cNvPr>
            <p:cNvSpPr/>
            <p:nvPr/>
          </p:nvSpPr>
          <p:spPr>
            <a:xfrm>
              <a:off x="6133384" y="3153602"/>
              <a:ext cx="114104" cy="65995"/>
            </a:xfrm>
            <a:custGeom>
              <a:avLst/>
              <a:gdLst/>
              <a:ahLst/>
              <a:cxnLst/>
              <a:rect l="l" t="t" r="r" b="b"/>
              <a:pathLst>
                <a:path w="3209" h="1856" fill="none" extrusionOk="0">
                  <a:moveTo>
                    <a:pt x="3208" y="1555"/>
                  </a:moveTo>
                  <a:cubicBezTo>
                    <a:pt x="3208" y="1555"/>
                    <a:pt x="877" y="1855"/>
                    <a:pt x="0" y="1"/>
                  </a:cubicBezTo>
                </a:path>
              </a:pathLst>
            </a:custGeom>
            <a:noFill/>
            <a:ln w="106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2876;p51">
              <a:extLst>
                <a:ext uri="{FF2B5EF4-FFF2-40B4-BE49-F238E27FC236}">
                  <a16:creationId xmlns:a16="http://schemas.microsoft.com/office/drawing/2014/main" id="{9E0A2137-AE56-F54B-CC68-6DDF5DF91E52}"/>
                </a:ext>
              </a:extLst>
            </p:cNvPr>
            <p:cNvSpPr/>
            <p:nvPr/>
          </p:nvSpPr>
          <p:spPr>
            <a:xfrm>
              <a:off x="6027312" y="3233823"/>
              <a:ext cx="137288" cy="110548"/>
            </a:xfrm>
            <a:custGeom>
              <a:avLst/>
              <a:gdLst/>
              <a:ahLst/>
              <a:cxnLst/>
              <a:rect l="l" t="t" r="r" b="b"/>
              <a:pathLst>
                <a:path w="3861" h="3109" fill="none" extrusionOk="0">
                  <a:moveTo>
                    <a:pt x="3860" y="3108"/>
                  </a:moveTo>
                  <a:cubicBezTo>
                    <a:pt x="3860" y="3108"/>
                    <a:pt x="1279" y="2933"/>
                    <a:pt x="1" y="0"/>
                  </a:cubicBezTo>
                </a:path>
              </a:pathLst>
            </a:custGeom>
            <a:noFill/>
            <a:ln w="106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2877;p51">
              <a:extLst>
                <a:ext uri="{FF2B5EF4-FFF2-40B4-BE49-F238E27FC236}">
                  <a16:creationId xmlns:a16="http://schemas.microsoft.com/office/drawing/2014/main" id="{5913AF02-34BD-598B-EABC-9A15C9937C52}"/>
                </a:ext>
              </a:extLst>
            </p:cNvPr>
            <p:cNvSpPr/>
            <p:nvPr/>
          </p:nvSpPr>
          <p:spPr>
            <a:xfrm>
              <a:off x="6097718" y="3208860"/>
              <a:ext cx="37478" cy="110548"/>
            </a:xfrm>
            <a:custGeom>
              <a:avLst/>
              <a:gdLst/>
              <a:ahLst/>
              <a:cxnLst/>
              <a:rect l="l" t="t" r="r" b="b"/>
              <a:pathLst>
                <a:path w="1054" h="3109" fill="none" extrusionOk="0">
                  <a:moveTo>
                    <a:pt x="452" y="1"/>
                  </a:moveTo>
                  <a:cubicBezTo>
                    <a:pt x="452" y="1"/>
                    <a:pt x="1053" y="2256"/>
                    <a:pt x="1" y="3109"/>
                  </a:cubicBezTo>
                </a:path>
              </a:pathLst>
            </a:custGeom>
            <a:noFill/>
            <a:ln w="106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2878;p51">
              <a:extLst>
                <a:ext uri="{FF2B5EF4-FFF2-40B4-BE49-F238E27FC236}">
                  <a16:creationId xmlns:a16="http://schemas.microsoft.com/office/drawing/2014/main" id="{0135BA79-79DE-B328-DC00-1463064C24E0}"/>
                </a:ext>
              </a:extLst>
            </p:cNvPr>
            <p:cNvSpPr/>
            <p:nvPr/>
          </p:nvSpPr>
          <p:spPr>
            <a:xfrm>
              <a:off x="5948016" y="3298006"/>
              <a:ext cx="87365" cy="68626"/>
            </a:xfrm>
            <a:custGeom>
              <a:avLst/>
              <a:gdLst/>
              <a:ahLst/>
              <a:cxnLst/>
              <a:rect l="l" t="t" r="r" b="b"/>
              <a:pathLst>
                <a:path w="2457" h="1930" fill="none" extrusionOk="0">
                  <a:moveTo>
                    <a:pt x="0" y="0"/>
                  </a:moveTo>
                  <a:cubicBezTo>
                    <a:pt x="0" y="0"/>
                    <a:pt x="2456" y="251"/>
                    <a:pt x="2431" y="1930"/>
                  </a:cubicBezTo>
                </a:path>
              </a:pathLst>
            </a:custGeom>
            <a:noFill/>
            <a:ln w="106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8" name="Google Shape;2879;p51">
              <a:extLst>
                <a:ext uri="{FF2B5EF4-FFF2-40B4-BE49-F238E27FC236}">
                  <a16:creationId xmlns:a16="http://schemas.microsoft.com/office/drawing/2014/main" id="{18F07129-7F71-0883-E960-60D3390F6A6E}"/>
                </a:ext>
              </a:extLst>
            </p:cNvPr>
            <p:cNvGrpSpPr/>
            <p:nvPr/>
          </p:nvGrpSpPr>
          <p:grpSpPr>
            <a:xfrm>
              <a:off x="5676170" y="2647424"/>
              <a:ext cx="507137" cy="586433"/>
              <a:chOff x="5676170" y="2647424"/>
              <a:chExt cx="507137" cy="586433"/>
            </a:xfrm>
          </p:grpSpPr>
          <p:sp>
            <p:nvSpPr>
              <p:cNvPr id="217" name="Google Shape;2880;p51">
                <a:extLst>
                  <a:ext uri="{FF2B5EF4-FFF2-40B4-BE49-F238E27FC236}">
                    <a16:creationId xmlns:a16="http://schemas.microsoft.com/office/drawing/2014/main" id="{DA7C11D1-721A-F8EA-9D29-B0591009FAEB}"/>
                  </a:ext>
                </a:extLst>
              </p:cNvPr>
              <p:cNvSpPr/>
              <p:nvPr/>
            </p:nvSpPr>
            <p:spPr>
              <a:xfrm>
                <a:off x="5793833" y="2647424"/>
                <a:ext cx="44589" cy="44589"/>
              </a:xfrm>
              <a:custGeom>
                <a:avLst/>
                <a:gdLst/>
                <a:ahLst/>
                <a:cxnLst/>
                <a:rect l="l" t="t" r="r" b="b"/>
                <a:pathLst>
                  <a:path w="1254" h="1254" extrusionOk="0">
                    <a:moveTo>
                      <a:pt x="627" y="0"/>
                    </a:moveTo>
                    <a:cubicBezTo>
                      <a:pt x="276" y="0"/>
                      <a:pt x="0" y="276"/>
                      <a:pt x="0" y="627"/>
                    </a:cubicBezTo>
                    <a:cubicBezTo>
                      <a:pt x="0" y="978"/>
                      <a:pt x="276" y="1253"/>
                      <a:pt x="627" y="1253"/>
                    </a:cubicBezTo>
                    <a:cubicBezTo>
                      <a:pt x="978" y="1253"/>
                      <a:pt x="1253" y="978"/>
                      <a:pt x="1253" y="627"/>
                    </a:cubicBezTo>
                    <a:cubicBezTo>
                      <a:pt x="1253" y="276"/>
                      <a:pt x="978" y="0"/>
                      <a:pt x="62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881;p51">
                <a:extLst>
                  <a:ext uri="{FF2B5EF4-FFF2-40B4-BE49-F238E27FC236}">
                    <a16:creationId xmlns:a16="http://schemas.microsoft.com/office/drawing/2014/main" id="{53B6D854-2C62-3308-2F66-E31AC154BA3F}"/>
                  </a:ext>
                </a:extLst>
              </p:cNvPr>
              <p:cNvSpPr/>
              <p:nvPr/>
            </p:nvSpPr>
            <p:spPr>
              <a:xfrm>
                <a:off x="6021089" y="2647424"/>
                <a:ext cx="45478" cy="44589"/>
              </a:xfrm>
              <a:custGeom>
                <a:avLst/>
                <a:gdLst/>
                <a:ahLst/>
                <a:cxnLst/>
                <a:rect l="l" t="t" r="r" b="b"/>
                <a:pathLst>
                  <a:path w="1279" h="1254" extrusionOk="0">
                    <a:moveTo>
                      <a:pt x="627" y="0"/>
                    </a:moveTo>
                    <a:cubicBezTo>
                      <a:pt x="276" y="0"/>
                      <a:pt x="0" y="276"/>
                      <a:pt x="0" y="627"/>
                    </a:cubicBezTo>
                    <a:cubicBezTo>
                      <a:pt x="0" y="978"/>
                      <a:pt x="276" y="1253"/>
                      <a:pt x="627" y="1253"/>
                    </a:cubicBezTo>
                    <a:cubicBezTo>
                      <a:pt x="978" y="1253"/>
                      <a:pt x="1278" y="978"/>
                      <a:pt x="1278" y="627"/>
                    </a:cubicBezTo>
                    <a:cubicBezTo>
                      <a:pt x="1278" y="276"/>
                      <a:pt x="978" y="0"/>
                      <a:pt x="62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882;p51">
                <a:extLst>
                  <a:ext uri="{FF2B5EF4-FFF2-40B4-BE49-F238E27FC236}">
                    <a16:creationId xmlns:a16="http://schemas.microsoft.com/office/drawing/2014/main" id="{73B2A6C2-E786-B041-60A9-86B721B06E50}"/>
                  </a:ext>
                </a:extLst>
              </p:cNvPr>
              <p:cNvSpPr/>
              <p:nvPr/>
            </p:nvSpPr>
            <p:spPr>
              <a:xfrm>
                <a:off x="5719871" y="2771275"/>
                <a:ext cx="45478" cy="44625"/>
              </a:xfrm>
              <a:custGeom>
                <a:avLst/>
                <a:gdLst/>
                <a:ahLst/>
                <a:cxnLst/>
                <a:rect l="l" t="t" r="r" b="b"/>
                <a:pathLst>
                  <a:path w="1279" h="1255" extrusionOk="0">
                    <a:moveTo>
                      <a:pt x="627" y="1"/>
                    </a:moveTo>
                    <a:cubicBezTo>
                      <a:pt x="276" y="1"/>
                      <a:pt x="0" y="277"/>
                      <a:pt x="0" y="627"/>
                    </a:cubicBezTo>
                    <a:cubicBezTo>
                      <a:pt x="0" y="978"/>
                      <a:pt x="276" y="1254"/>
                      <a:pt x="627" y="1254"/>
                    </a:cubicBezTo>
                    <a:cubicBezTo>
                      <a:pt x="977" y="1254"/>
                      <a:pt x="1278" y="978"/>
                      <a:pt x="1278" y="627"/>
                    </a:cubicBezTo>
                    <a:cubicBezTo>
                      <a:pt x="1278" y="277"/>
                      <a:pt x="977" y="1"/>
                      <a:pt x="62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883;p51">
                <a:extLst>
                  <a:ext uri="{FF2B5EF4-FFF2-40B4-BE49-F238E27FC236}">
                    <a16:creationId xmlns:a16="http://schemas.microsoft.com/office/drawing/2014/main" id="{EB2F7CDD-D187-52FD-DB96-4D194453DFA2}"/>
                  </a:ext>
                </a:extLst>
              </p:cNvPr>
              <p:cNvSpPr/>
              <p:nvPr/>
            </p:nvSpPr>
            <p:spPr>
              <a:xfrm>
                <a:off x="5676170" y="2948642"/>
                <a:ext cx="44625" cy="44589"/>
              </a:xfrm>
              <a:custGeom>
                <a:avLst/>
                <a:gdLst/>
                <a:ahLst/>
                <a:cxnLst/>
                <a:rect l="l" t="t" r="r" b="b"/>
                <a:pathLst>
                  <a:path w="1255" h="1254" extrusionOk="0">
                    <a:moveTo>
                      <a:pt x="628" y="0"/>
                    </a:moveTo>
                    <a:cubicBezTo>
                      <a:pt x="277" y="0"/>
                      <a:pt x="1" y="276"/>
                      <a:pt x="1" y="627"/>
                    </a:cubicBezTo>
                    <a:cubicBezTo>
                      <a:pt x="1" y="978"/>
                      <a:pt x="277" y="1254"/>
                      <a:pt x="628" y="1254"/>
                    </a:cubicBezTo>
                    <a:cubicBezTo>
                      <a:pt x="978" y="1254"/>
                      <a:pt x="1254" y="978"/>
                      <a:pt x="1254" y="627"/>
                    </a:cubicBezTo>
                    <a:cubicBezTo>
                      <a:pt x="1254" y="276"/>
                      <a:pt x="978" y="0"/>
                      <a:pt x="62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884;p51">
                <a:extLst>
                  <a:ext uri="{FF2B5EF4-FFF2-40B4-BE49-F238E27FC236}">
                    <a16:creationId xmlns:a16="http://schemas.microsoft.com/office/drawing/2014/main" id="{1579B7C9-42D5-D511-26A4-86A8F2B36B5A}"/>
                  </a:ext>
                </a:extLst>
              </p:cNvPr>
              <p:cNvSpPr/>
              <p:nvPr/>
            </p:nvSpPr>
            <p:spPr>
              <a:xfrm>
                <a:off x="5796500" y="3126862"/>
                <a:ext cx="45478" cy="45514"/>
              </a:xfrm>
              <a:custGeom>
                <a:avLst/>
                <a:gdLst/>
                <a:ahLst/>
                <a:cxnLst/>
                <a:rect l="l" t="t" r="r" b="b"/>
                <a:pathLst>
                  <a:path w="1279" h="1280" extrusionOk="0">
                    <a:moveTo>
                      <a:pt x="652" y="1"/>
                    </a:moveTo>
                    <a:cubicBezTo>
                      <a:pt x="301" y="1"/>
                      <a:pt x="0" y="277"/>
                      <a:pt x="0" y="628"/>
                    </a:cubicBezTo>
                    <a:cubicBezTo>
                      <a:pt x="0" y="978"/>
                      <a:pt x="301" y="1279"/>
                      <a:pt x="652" y="1279"/>
                    </a:cubicBezTo>
                    <a:cubicBezTo>
                      <a:pt x="1003" y="1279"/>
                      <a:pt x="1279" y="978"/>
                      <a:pt x="1279" y="628"/>
                    </a:cubicBezTo>
                    <a:cubicBezTo>
                      <a:pt x="1279" y="277"/>
                      <a:pt x="1003" y="1"/>
                      <a:pt x="65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885;p51">
                <a:extLst>
                  <a:ext uri="{FF2B5EF4-FFF2-40B4-BE49-F238E27FC236}">
                    <a16:creationId xmlns:a16="http://schemas.microsoft.com/office/drawing/2014/main" id="{9DA1977F-AF5F-8467-3EF5-EAE1C3D316DA}"/>
                  </a:ext>
                </a:extLst>
              </p:cNvPr>
              <p:cNvSpPr/>
              <p:nvPr/>
            </p:nvSpPr>
            <p:spPr>
              <a:xfrm>
                <a:off x="5723427" y="3188378"/>
                <a:ext cx="44589" cy="45478"/>
              </a:xfrm>
              <a:custGeom>
                <a:avLst/>
                <a:gdLst/>
                <a:ahLst/>
                <a:cxnLst/>
                <a:rect l="l" t="t" r="r" b="b"/>
                <a:pathLst>
                  <a:path w="1254" h="1279" extrusionOk="0">
                    <a:moveTo>
                      <a:pt x="627" y="0"/>
                    </a:moveTo>
                    <a:cubicBezTo>
                      <a:pt x="276" y="0"/>
                      <a:pt x="0" y="301"/>
                      <a:pt x="0" y="652"/>
                    </a:cubicBezTo>
                    <a:cubicBezTo>
                      <a:pt x="0" y="1003"/>
                      <a:pt x="276" y="1278"/>
                      <a:pt x="627" y="1278"/>
                    </a:cubicBezTo>
                    <a:cubicBezTo>
                      <a:pt x="978" y="1278"/>
                      <a:pt x="1253" y="1003"/>
                      <a:pt x="1253" y="652"/>
                    </a:cubicBezTo>
                    <a:cubicBezTo>
                      <a:pt x="1253" y="301"/>
                      <a:pt x="978" y="0"/>
                      <a:pt x="62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886;p51">
                <a:extLst>
                  <a:ext uri="{FF2B5EF4-FFF2-40B4-BE49-F238E27FC236}">
                    <a16:creationId xmlns:a16="http://schemas.microsoft.com/office/drawing/2014/main" id="{F6052D68-02C2-DD1B-201D-6C32B90AA59E}"/>
                  </a:ext>
                </a:extLst>
              </p:cNvPr>
              <p:cNvSpPr/>
              <p:nvPr/>
            </p:nvSpPr>
            <p:spPr>
              <a:xfrm>
                <a:off x="6095051" y="2771275"/>
                <a:ext cx="44589" cy="44625"/>
              </a:xfrm>
              <a:custGeom>
                <a:avLst/>
                <a:gdLst/>
                <a:ahLst/>
                <a:cxnLst/>
                <a:rect l="l" t="t" r="r" b="b"/>
                <a:pathLst>
                  <a:path w="1254" h="1255" extrusionOk="0">
                    <a:moveTo>
                      <a:pt x="627" y="1"/>
                    </a:moveTo>
                    <a:cubicBezTo>
                      <a:pt x="276" y="1"/>
                      <a:pt x="0" y="277"/>
                      <a:pt x="0" y="627"/>
                    </a:cubicBezTo>
                    <a:cubicBezTo>
                      <a:pt x="0" y="978"/>
                      <a:pt x="276" y="1254"/>
                      <a:pt x="627" y="1254"/>
                    </a:cubicBezTo>
                    <a:cubicBezTo>
                      <a:pt x="978" y="1254"/>
                      <a:pt x="1254" y="978"/>
                      <a:pt x="1254" y="627"/>
                    </a:cubicBezTo>
                    <a:cubicBezTo>
                      <a:pt x="1254" y="277"/>
                      <a:pt x="978" y="1"/>
                      <a:pt x="62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887;p51">
                <a:extLst>
                  <a:ext uri="{FF2B5EF4-FFF2-40B4-BE49-F238E27FC236}">
                    <a16:creationId xmlns:a16="http://schemas.microsoft.com/office/drawing/2014/main" id="{B890C62B-8A6D-242D-5D44-43F6451CC67D}"/>
                  </a:ext>
                </a:extLst>
              </p:cNvPr>
              <p:cNvSpPr/>
              <p:nvPr/>
            </p:nvSpPr>
            <p:spPr>
              <a:xfrm>
                <a:off x="6138718" y="2948642"/>
                <a:ext cx="44589" cy="44589"/>
              </a:xfrm>
              <a:custGeom>
                <a:avLst/>
                <a:gdLst/>
                <a:ahLst/>
                <a:cxnLst/>
                <a:rect l="l" t="t" r="r" b="b"/>
                <a:pathLst>
                  <a:path w="1254" h="1254" extrusionOk="0">
                    <a:moveTo>
                      <a:pt x="627" y="0"/>
                    </a:moveTo>
                    <a:cubicBezTo>
                      <a:pt x="276" y="0"/>
                      <a:pt x="1" y="276"/>
                      <a:pt x="1" y="627"/>
                    </a:cubicBezTo>
                    <a:cubicBezTo>
                      <a:pt x="1" y="978"/>
                      <a:pt x="276" y="1254"/>
                      <a:pt x="627" y="1254"/>
                    </a:cubicBezTo>
                    <a:cubicBezTo>
                      <a:pt x="978" y="1254"/>
                      <a:pt x="1254" y="978"/>
                      <a:pt x="1254" y="627"/>
                    </a:cubicBezTo>
                    <a:cubicBezTo>
                      <a:pt x="1254" y="276"/>
                      <a:pt x="978" y="0"/>
                      <a:pt x="62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888;p51">
                <a:extLst>
                  <a:ext uri="{FF2B5EF4-FFF2-40B4-BE49-F238E27FC236}">
                    <a16:creationId xmlns:a16="http://schemas.microsoft.com/office/drawing/2014/main" id="{A74A5E50-0465-B218-01A0-CA6D43E2086C}"/>
                  </a:ext>
                </a:extLst>
              </p:cNvPr>
              <p:cNvSpPr/>
              <p:nvPr/>
            </p:nvSpPr>
            <p:spPr>
              <a:xfrm>
                <a:off x="6017533" y="3126862"/>
                <a:ext cx="45478" cy="45514"/>
              </a:xfrm>
              <a:custGeom>
                <a:avLst/>
                <a:gdLst/>
                <a:ahLst/>
                <a:cxnLst/>
                <a:rect l="l" t="t" r="r" b="b"/>
                <a:pathLst>
                  <a:path w="1279" h="1280" extrusionOk="0">
                    <a:moveTo>
                      <a:pt x="627" y="1"/>
                    </a:moveTo>
                    <a:cubicBezTo>
                      <a:pt x="276" y="1"/>
                      <a:pt x="0" y="277"/>
                      <a:pt x="0" y="628"/>
                    </a:cubicBezTo>
                    <a:cubicBezTo>
                      <a:pt x="0" y="978"/>
                      <a:pt x="276" y="1279"/>
                      <a:pt x="627" y="1279"/>
                    </a:cubicBezTo>
                    <a:cubicBezTo>
                      <a:pt x="977" y="1279"/>
                      <a:pt x="1278" y="978"/>
                      <a:pt x="1278" y="628"/>
                    </a:cubicBezTo>
                    <a:cubicBezTo>
                      <a:pt x="1278" y="277"/>
                      <a:pt x="977" y="1"/>
                      <a:pt x="62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889;p51">
                <a:extLst>
                  <a:ext uri="{FF2B5EF4-FFF2-40B4-BE49-F238E27FC236}">
                    <a16:creationId xmlns:a16="http://schemas.microsoft.com/office/drawing/2014/main" id="{6F17CA15-A51E-41F4-30FF-61B1F6FD75AF}"/>
                  </a:ext>
                </a:extLst>
              </p:cNvPr>
              <p:cNvSpPr/>
              <p:nvPr/>
            </p:nvSpPr>
            <p:spPr>
              <a:xfrm>
                <a:off x="6091496" y="3188378"/>
                <a:ext cx="44589" cy="45478"/>
              </a:xfrm>
              <a:custGeom>
                <a:avLst/>
                <a:gdLst/>
                <a:ahLst/>
                <a:cxnLst/>
                <a:rect l="l" t="t" r="r" b="b"/>
                <a:pathLst>
                  <a:path w="1254" h="1279" extrusionOk="0">
                    <a:moveTo>
                      <a:pt x="627" y="0"/>
                    </a:moveTo>
                    <a:cubicBezTo>
                      <a:pt x="276" y="0"/>
                      <a:pt x="0" y="301"/>
                      <a:pt x="0" y="652"/>
                    </a:cubicBezTo>
                    <a:cubicBezTo>
                      <a:pt x="0" y="1003"/>
                      <a:pt x="276" y="1278"/>
                      <a:pt x="627" y="1278"/>
                    </a:cubicBezTo>
                    <a:cubicBezTo>
                      <a:pt x="978" y="1278"/>
                      <a:pt x="1253" y="1003"/>
                      <a:pt x="1253" y="652"/>
                    </a:cubicBezTo>
                    <a:cubicBezTo>
                      <a:pt x="1253" y="301"/>
                      <a:pt x="978" y="0"/>
                      <a:pt x="62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 name="Google Shape;2890;p51">
              <a:extLst>
                <a:ext uri="{FF2B5EF4-FFF2-40B4-BE49-F238E27FC236}">
                  <a16:creationId xmlns:a16="http://schemas.microsoft.com/office/drawing/2014/main" id="{77DA09EF-91DE-55C2-CD03-ACD04D92D162}"/>
                </a:ext>
              </a:extLst>
            </p:cNvPr>
            <p:cNvGrpSpPr/>
            <p:nvPr/>
          </p:nvGrpSpPr>
          <p:grpSpPr>
            <a:xfrm>
              <a:off x="4682481" y="1820363"/>
              <a:ext cx="329798" cy="853821"/>
              <a:chOff x="4682481" y="1820363"/>
              <a:chExt cx="329798" cy="853821"/>
            </a:xfrm>
          </p:grpSpPr>
          <p:sp>
            <p:nvSpPr>
              <p:cNvPr id="184" name="Google Shape;2891;p51">
                <a:extLst>
                  <a:ext uri="{FF2B5EF4-FFF2-40B4-BE49-F238E27FC236}">
                    <a16:creationId xmlns:a16="http://schemas.microsoft.com/office/drawing/2014/main" id="{AB2ECCC5-993D-FA58-B962-7D23C37333A0}"/>
                  </a:ext>
                </a:extLst>
              </p:cNvPr>
              <p:cNvSpPr/>
              <p:nvPr/>
            </p:nvSpPr>
            <p:spPr>
              <a:xfrm>
                <a:off x="4833108" y="2185765"/>
                <a:ext cx="90032" cy="90956"/>
              </a:xfrm>
              <a:custGeom>
                <a:avLst/>
                <a:gdLst/>
                <a:ahLst/>
                <a:cxnLst/>
                <a:rect l="l" t="t" r="r" b="b"/>
                <a:pathLst>
                  <a:path w="2532" h="2558" extrusionOk="0">
                    <a:moveTo>
                      <a:pt x="1279" y="1"/>
                    </a:moveTo>
                    <a:cubicBezTo>
                      <a:pt x="577" y="1"/>
                      <a:pt x="1" y="577"/>
                      <a:pt x="1" y="1279"/>
                    </a:cubicBezTo>
                    <a:cubicBezTo>
                      <a:pt x="1" y="1981"/>
                      <a:pt x="577" y="2557"/>
                      <a:pt x="1279" y="2557"/>
                    </a:cubicBezTo>
                    <a:cubicBezTo>
                      <a:pt x="1981" y="2557"/>
                      <a:pt x="2532" y="1981"/>
                      <a:pt x="2532" y="1279"/>
                    </a:cubicBezTo>
                    <a:cubicBezTo>
                      <a:pt x="2532" y="577"/>
                      <a:pt x="1981" y="1"/>
                      <a:pt x="127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2892;p51">
                <a:extLst>
                  <a:ext uri="{FF2B5EF4-FFF2-40B4-BE49-F238E27FC236}">
                    <a16:creationId xmlns:a16="http://schemas.microsoft.com/office/drawing/2014/main" id="{610A5408-A1B7-730E-516F-58DE7ECA7536}"/>
                  </a:ext>
                </a:extLst>
              </p:cNvPr>
              <p:cNvSpPr/>
              <p:nvPr/>
            </p:nvSpPr>
            <p:spPr>
              <a:xfrm>
                <a:off x="4833108" y="2185765"/>
                <a:ext cx="90032" cy="90956"/>
              </a:xfrm>
              <a:custGeom>
                <a:avLst/>
                <a:gdLst/>
                <a:ahLst/>
                <a:cxnLst/>
                <a:rect l="l" t="t" r="r" b="b"/>
                <a:pathLst>
                  <a:path w="2532" h="2558" fill="none" extrusionOk="0">
                    <a:moveTo>
                      <a:pt x="2532" y="1279"/>
                    </a:moveTo>
                    <a:cubicBezTo>
                      <a:pt x="2532" y="1981"/>
                      <a:pt x="1981" y="2557"/>
                      <a:pt x="1279" y="2557"/>
                    </a:cubicBezTo>
                    <a:cubicBezTo>
                      <a:pt x="577" y="2557"/>
                      <a:pt x="1" y="1981"/>
                      <a:pt x="1" y="1279"/>
                    </a:cubicBezTo>
                    <a:cubicBezTo>
                      <a:pt x="1" y="577"/>
                      <a:pt x="577" y="1"/>
                      <a:pt x="1279" y="1"/>
                    </a:cubicBezTo>
                    <a:cubicBezTo>
                      <a:pt x="1981" y="1"/>
                      <a:pt x="2532" y="577"/>
                      <a:pt x="2532" y="1279"/>
                    </a:cubicBezTo>
                    <a:close/>
                  </a:path>
                </a:pathLst>
              </a:custGeom>
              <a:noFill/>
              <a:ln w="9400" cap="flat" cmpd="sng">
                <a:solidFill>
                  <a:srgbClr val="606060"/>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2893;p51">
                <a:extLst>
                  <a:ext uri="{FF2B5EF4-FFF2-40B4-BE49-F238E27FC236}">
                    <a16:creationId xmlns:a16="http://schemas.microsoft.com/office/drawing/2014/main" id="{28FB63E6-3FCC-50D4-F5D2-BA26CBE455B7}"/>
                  </a:ext>
                </a:extLst>
              </p:cNvPr>
              <p:cNvSpPr/>
              <p:nvPr/>
            </p:nvSpPr>
            <p:spPr>
              <a:xfrm>
                <a:off x="4743998" y="2244579"/>
                <a:ext cx="268281" cy="429606"/>
              </a:xfrm>
              <a:custGeom>
                <a:avLst/>
                <a:gdLst/>
                <a:ahLst/>
                <a:cxnLst/>
                <a:rect l="l" t="t" r="r" b="b"/>
                <a:pathLst>
                  <a:path w="7545" h="12082" extrusionOk="0">
                    <a:moveTo>
                      <a:pt x="1880" y="1"/>
                    </a:moveTo>
                    <a:lnTo>
                      <a:pt x="777" y="7119"/>
                    </a:lnTo>
                    <a:lnTo>
                      <a:pt x="401" y="9550"/>
                    </a:lnTo>
                    <a:lnTo>
                      <a:pt x="0" y="12081"/>
                    </a:lnTo>
                    <a:lnTo>
                      <a:pt x="7544" y="12081"/>
                    </a:lnTo>
                    <a:lnTo>
                      <a:pt x="7168" y="9550"/>
                    </a:lnTo>
                    <a:lnTo>
                      <a:pt x="6792" y="7119"/>
                    </a:lnTo>
                    <a:lnTo>
                      <a:pt x="569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2894;p51">
                <a:extLst>
                  <a:ext uri="{FF2B5EF4-FFF2-40B4-BE49-F238E27FC236}">
                    <a16:creationId xmlns:a16="http://schemas.microsoft.com/office/drawing/2014/main" id="{14B4EB2B-9DD7-76CE-6203-C55B515F1969}"/>
                  </a:ext>
                </a:extLst>
              </p:cNvPr>
              <p:cNvSpPr/>
              <p:nvPr/>
            </p:nvSpPr>
            <p:spPr>
              <a:xfrm>
                <a:off x="4743998" y="2244579"/>
                <a:ext cx="268281" cy="429606"/>
              </a:xfrm>
              <a:custGeom>
                <a:avLst/>
                <a:gdLst/>
                <a:ahLst/>
                <a:cxnLst/>
                <a:rect l="l" t="t" r="r" b="b"/>
                <a:pathLst>
                  <a:path w="7545" h="12082" fill="none" extrusionOk="0">
                    <a:moveTo>
                      <a:pt x="7544" y="12081"/>
                    </a:moveTo>
                    <a:lnTo>
                      <a:pt x="0" y="12081"/>
                    </a:lnTo>
                    <a:lnTo>
                      <a:pt x="401" y="9550"/>
                    </a:lnTo>
                    <a:lnTo>
                      <a:pt x="777" y="7119"/>
                    </a:lnTo>
                    <a:lnTo>
                      <a:pt x="1880" y="1"/>
                    </a:lnTo>
                    <a:lnTo>
                      <a:pt x="5690" y="1"/>
                    </a:lnTo>
                    <a:lnTo>
                      <a:pt x="6792" y="7119"/>
                    </a:lnTo>
                    <a:lnTo>
                      <a:pt x="7168" y="9550"/>
                    </a:lnTo>
                    <a:close/>
                  </a:path>
                </a:pathLst>
              </a:custGeom>
              <a:noFill/>
              <a:ln w="10650" cap="rnd" cmpd="sng">
                <a:solidFill>
                  <a:srgbClr val="60606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2895;p51">
                <a:extLst>
                  <a:ext uri="{FF2B5EF4-FFF2-40B4-BE49-F238E27FC236}">
                    <a16:creationId xmlns:a16="http://schemas.microsoft.com/office/drawing/2014/main" id="{77DF4739-75CF-E5FA-C67C-27111E26A951}"/>
                  </a:ext>
                </a:extLst>
              </p:cNvPr>
              <p:cNvSpPr/>
              <p:nvPr/>
            </p:nvSpPr>
            <p:spPr>
              <a:xfrm>
                <a:off x="4758257" y="2497686"/>
                <a:ext cx="240653" cy="86476"/>
              </a:xfrm>
              <a:custGeom>
                <a:avLst/>
                <a:gdLst/>
                <a:ahLst/>
                <a:cxnLst/>
                <a:rect l="l" t="t" r="r" b="b"/>
                <a:pathLst>
                  <a:path w="6768" h="2432" extrusionOk="0">
                    <a:moveTo>
                      <a:pt x="376" y="1"/>
                    </a:moveTo>
                    <a:lnTo>
                      <a:pt x="0" y="2432"/>
                    </a:lnTo>
                    <a:lnTo>
                      <a:pt x="6767" y="2432"/>
                    </a:lnTo>
                    <a:lnTo>
                      <a:pt x="639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2896;p51">
                <a:extLst>
                  <a:ext uri="{FF2B5EF4-FFF2-40B4-BE49-F238E27FC236}">
                    <a16:creationId xmlns:a16="http://schemas.microsoft.com/office/drawing/2014/main" id="{D9E4FD34-5759-EB0D-CA5A-CE584AB444FF}"/>
                  </a:ext>
                </a:extLst>
              </p:cNvPr>
              <p:cNvSpPr/>
              <p:nvPr/>
            </p:nvSpPr>
            <p:spPr>
              <a:xfrm>
                <a:off x="4758257" y="2497686"/>
                <a:ext cx="240653" cy="86476"/>
              </a:xfrm>
              <a:custGeom>
                <a:avLst/>
                <a:gdLst/>
                <a:ahLst/>
                <a:cxnLst/>
                <a:rect l="l" t="t" r="r" b="b"/>
                <a:pathLst>
                  <a:path w="6768" h="2432" fill="none" extrusionOk="0">
                    <a:moveTo>
                      <a:pt x="6767" y="2432"/>
                    </a:moveTo>
                    <a:lnTo>
                      <a:pt x="0" y="2432"/>
                    </a:lnTo>
                    <a:lnTo>
                      <a:pt x="376" y="1"/>
                    </a:lnTo>
                    <a:lnTo>
                      <a:pt x="6391" y="1"/>
                    </a:lnTo>
                    <a:close/>
                  </a:path>
                </a:pathLst>
              </a:custGeom>
              <a:noFill/>
              <a:ln w="10650" cap="flat" cmpd="sng">
                <a:solidFill>
                  <a:srgbClr val="606060"/>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2897;p51">
                <a:extLst>
                  <a:ext uri="{FF2B5EF4-FFF2-40B4-BE49-F238E27FC236}">
                    <a16:creationId xmlns:a16="http://schemas.microsoft.com/office/drawing/2014/main" id="{D270225B-0876-3AFF-9979-FB17915A9A13}"/>
                  </a:ext>
                </a:extLst>
              </p:cNvPr>
              <p:cNvSpPr/>
              <p:nvPr/>
            </p:nvSpPr>
            <p:spPr>
              <a:xfrm>
                <a:off x="4682481" y="1987774"/>
                <a:ext cx="155102" cy="140239"/>
              </a:xfrm>
              <a:custGeom>
                <a:avLst/>
                <a:gdLst/>
                <a:ahLst/>
                <a:cxnLst/>
                <a:rect l="l" t="t" r="r" b="b"/>
                <a:pathLst>
                  <a:path w="4362" h="3944" extrusionOk="0">
                    <a:moveTo>
                      <a:pt x="716" y="0"/>
                    </a:moveTo>
                    <a:cubicBezTo>
                      <a:pt x="541" y="0"/>
                      <a:pt x="362" y="70"/>
                      <a:pt x="227" y="205"/>
                    </a:cubicBezTo>
                    <a:cubicBezTo>
                      <a:pt x="1" y="456"/>
                      <a:pt x="26" y="857"/>
                      <a:pt x="277" y="1107"/>
                    </a:cubicBezTo>
                    <a:lnTo>
                      <a:pt x="3209" y="3789"/>
                    </a:lnTo>
                    <a:cubicBezTo>
                      <a:pt x="3336" y="3893"/>
                      <a:pt x="3490" y="3944"/>
                      <a:pt x="3640" y="3944"/>
                    </a:cubicBezTo>
                    <a:cubicBezTo>
                      <a:pt x="3817" y="3944"/>
                      <a:pt x="3990" y="3874"/>
                      <a:pt x="4111" y="3739"/>
                    </a:cubicBezTo>
                    <a:cubicBezTo>
                      <a:pt x="4362" y="3488"/>
                      <a:pt x="4337" y="3087"/>
                      <a:pt x="4061" y="2837"/>
                    </a:cubicBezTo>
                    <a:lnTo>
                      <a:pt x="1129" y="155"/>
                    </a:lnTo>
                    <a:cubicBezTo>
                      <a:pt x="1013" y="51"/>
                      <a:pt x="866" y="0"/>
                      <a:pt x="71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2898;p51">
                <a:extLst>
                  <a:ext uri="{FF2B5EF4-FFF2-40B4-BE49-F238E27FC236}">
                    <a16:creationId xmlns:a16="http://schemas.microsoft.com/office/drawing/2014/main" id="{13F31CF5-7421-0BA3-1956-3F0AD55D5AC2}"/>
                  </a:ext>
                </a:extLst>
              </p:cNvPr>
              <p:cNvSpPr/>
              <p:nvPr/>
            </p:nvSpPr>
            <p:spPr>
              <a:xfrm>
                <a:off x="4682481" y="1985249"/>
                <a:ext cx="155102" cy="145288"/>
              </a:xfrm>
              <a:custGeom>
                <a:avLst/>
                <a:gdLst/>
                <a:ahLst/>
                <a:cxnLst/>
                <a:rect l="l" t="t" r="r" b="b"/>
                <a:pathLst>
                  <a:path w="4362" h="4086" fill="none" extrusionOk="0">
                    <a:moveTo>
                      <a:pt x="4111" y="3810"/>
                    </a:moveTo>
                    <a:lnTo>
                      <a:pt x="4111" y="3810"/>
                    </a:lnTo>
                    <a:cubicBezTo>
                      <a:pt x="3886" y="4061"/>
                      <a:pt x="3485" y="4086"/>
                      <a:pt x="3209" y="3860"/>
                    </a:cubicBezTo>
                    <a:lnTo>
                      <a:pt x="277" y="1178"/>
                    </a:lnTo>
                    <a:cubicBezTo>
                      <a:pt x="26" y="928"/>
                      <a:pt x="1" y="527"/>
                      <a:pt x="227" y="276"/>
                    </a:cubicBezTo>
                    <a:cubicBezTo>
                      <a:pt x="477" y="26"/>
                      <a:pt x="878" y="1"/>
                      <a:pt x="1129" y="226"/>
                    </a:cubicBezTo>
                    <a:lnTo>
                      <a:pt x="4061" y="2908"/>
                    </a:lnTo>
                    <a:cubicBezTo>
                      <a:pt x="4337" y="3158"/>
                      <a:pt x="4362" y="3559"/>
                      <a:pt x="4111" y="3810"/>
                    </a:cubicBezTo>
                    <a:close/>
                  </a:path>
                </a:pathLst>
              </a:custGeom>
              <a:noFill/>
              <a:ln w="9400" cap="flat" cmpd="sng">
                <a:solidFill>
                  <a:srgbClr val="606060"/>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2899;p51">
                <a:extLst>
                  <a:ext uri="{FF2B5EF4-FFF2-40B4-BE49-F238E27FC236}">
                    <a16:creationId xmlns:a16="http://schemas.microsoft.com/office/drawing/2014/main" id="{6E1DD4AD-4F39-0DC6-FB15-9478BCBCC656}"/>
                  </a:ext>
                </a:extLst>
              </p:cNvPr>
              <p:cNvSpPr/>
              <p:nvPr/>
            </p:nvSpPr>
            <p:spPr>
              <a:xfrm>
                <a:off x="4787664" y="2060989"/>
                <a:ext cx="181841" cy="142621"/>
              </a:xfrm>
              <a:custGeom>
                <a:avLst/>
                <a:gdLst/>
                <a:ahLst/>
                <a:cxnLst/>
                <a:rect l="l" t="t" r="r" b="b"/>
                <a:pathLst>
                  <a:path w="5114" h="4011" extrusionOk="0">
                    <a:moveTo>
                      <a:pt x="0" y="1"/>
                    </a:moveTo>
                    <a:lnTo>
                      <a:pt x="752" y="4011"/>
                    </a:lnTo>
                    <a:lnTo>
                      <a:pt x="4361" y="4011"/>
                    </a:lnTo>
                    <a:lnTo>
                      <a:pt x="511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2900;p51">
                <a:extLst>
                  <a:ext uri="{FF2B5EF4-FFF2-40B4-BE49-F238E27FC236}">
                    <a16:creationId xmlns:a16="http://schemas.microsoft.com/office/drawing/2014/main" id="{6448D935-54F1-0B85-A287-D64D7AA68204}"/>
                  </a:ext>
                </a:extLst>
              </p:cNvPr>
              <p:cNvSpPr/>
              <p:nvPr/>
            </p:nvSpPr>
            <p:spPr>
              <a:xfrm>
                <a:off x="4787664" y="2060989"/>
                <a:ext cx="181841" cy="142621"/>
              </a:xfrm>
              <a:custGeom>
                <a:avLst/>
                <a:gdLst/>
                <a:ahLst/>
                <a:cxnLst/>
                <a:rect l="l" t="t" r="r" b="b"/>
                <a:pathLst>
                  <a:path w="5114" h="4011" fill="none" extrusionOk="0">
                    <a:moveTo>
                      <a:pt x="4361" y="4011"/>
                    </a:moveTo>
                    <a:lnTo>
                      <a:pt x="752" y="4011"/>
                    </a:lnTo>
                    <a:lnTo>
                      <a:pt x="0" y="1"/>
                    </a:lnTo>
                    <a:lnTo>
                      <a:pt x="5113" y="1"/>
                    </a:lnTo>
                    <a:close/>
                  </a:path>
                </a:pathLst>
              </a:custGeom>
              <a:noFill/>
              <a:ln w="9400" cap="flat" cmpd="sng">
                <a:solidFill>
                  <a:srgbClr val="606060"/>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2901;p51">
                <a:extLst>
                  <a:ext uri="{FF2B5EF4-FFF2-40B4-BE49-F238E27FC236}">
                    <a16:creationId xmlns:a16="http://schemas.microsoft.com/office/drawing/2014/main" id="{10BBA1A5-728D-040C-D16D-35084957001E}"/>
                  </a:ext>
                </a:extLst>
              </p:cNvPr>
              <p:cNvSpPr/>
              <p:nvPr/>
            </p:nvSpPr>
            <p:spPr>
              <a:xfrm>
                <a:off x="4925809" y="1921990"/>
                <a:ext cx="45478" cy="152399"/>
              </a:xfrm>
              <a:custGeom>
                <a:avLst/>
                <a:gdLst/>
                <a:ahLst/>
                <a:cxnLst/>
                <a:rect l="l" t="t" r="r" b="b"/>
                <a:pathLst>
                  <a:path w="1279" h="4286" extrusionOk="0">
                    <a:moveTo>
                      <a:pt x="627" y="0"/>
                    </a:moveTo>
                    <a:cubicBezTo>
                      <a:pt x="276" y="0"/>
                      <a:pt x="0" y="276"/>
                      <a:pt x="0" y="627"/>
                    </a:cubicBezTo>
                    <a:lnTo>
                      <a:pt x="0" y="3659"/>
                    </a:lnTo>
                    <a:cubicBezTo>
                      <a:pt x="0" y="4010"/>
                      <a:pt x="276" y="4286"/>
                      <a:pt x="627" y="4286"/>
                    </a:cubicBezTo>
                    <a:lnTo>
                      <a:pt x="677" y="4286"/>
                    </a:lnTo>
                    <a:cubicBezTo>
                      <a:pt x="1003" y="4286"/>
                      <a:pt x="1278" y="4010"/>
                      <a:pt x="1278" y="3659"/>
                    </a:cubicBezTo>
                    <a:lnTo>
                      <a:pt x="1278" y="627"/>
                    </a:lnTo>
                    <a:cubicBezTo>
                      <a:pt x="1278" y="276"/>
                      <a:pt x="1003" y="0"/>
                      <a:pt x="67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2902;p51">
                <a:extLst>
                  <a:ext uri="{FF2B5EF4-FFF2-40B4-BE49-F238E27FC236}">
                    <a16:creationId xmlns:a16="http://schemas.microsoft.com/office/drawing/2014/main" id="{FFDC714A-AAF4-08A3-4A01-B2BAE3DC2734}"/>
                  </a:ext>
                </a:extLst>
              </p:cNvPr>
              <p:cNvSpPr/>
              <p:nvPr/>
            </p:nvSpPr>
            <p:spPr>
              <a:xfrm>
                <a:off x="4925809" y="1921990"/>
                <a:ext cx="45478" cy="152399"/>
              </a:xfrm>
              <a:custGeom>
                <a:avLst/>
                <a:gdLst/>
                <a:ahLst/>
                <a:cxnLst/>
                <a:rect l="l" t="t" r="r" b="b"/>
                <a:pathLst>
                  <a:path w="1279" h="4286" fill="none" extrusionOk="0">
                    <a:moveTo>
                      <a:pt x="677" y="4286"/>
                    </a:moveTo>
                    <a:lnTo>
                      <a:pt x="627" y="4286"/>
                    </a:lnTo>
                    <a:cubicBezTo>
                      <a:pt x="276" y="4286"/>
                      <a:pt x="0" y="4010"/>
                      <a:pt x="0" y="3659"/>
                    </a:cubicBezTo>
                    <a:lnTo>
                      <a:pt x="0" y="627"/>
                    </a:lnTo>
                    <a:cubicBezTo>
                      <a:pt x="0" y="276"/>
                      <a:pt x="276" y="0"/>
                      <a:pt x="627" y="0"/>
                    </a:cubicBezTo>
                    <a:lnTo>
                      <a:pt x="677" y="0"/>
                    </a:lnTo>
                    <a:cubicBezTo>
                      <a:pt x="1003" y="0"/>
                      <a:pt x="1278" y="276"/>
                      <a:pt x="1278" y="627"/>
                    </a:cubicBezTo>
                    <a:lnTo>
                      <a:pt x="1278" y="3659"/>
                    </a:lnTo>
                    <a:cubicBezTo>
                      <a:pt x="1278" y="4010"/>
                      <a:pt x="1003" y="4286"/>
                      <a:pt x="677" y="4286"/>
                    </a:cubicBezTo>
                    <a:close/>
                  </a:path>
                </a:pathLst>
              </a:custGeom>
              <a:noFill/>
              <a:ln w="8150" cap="flat" cmpd="sng">
                <a:solidFill>
                  <a:srgbClr val="606060"/>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2903;p51">
                <a:extLst>
                  <a:ext uri="{FF2B5EF4-FFF2-40B4-BE49-F238E27FC236}">
                    <a16:creationId xmlns:a16="http://schemas.microsoft.com/office/drawing/2014/main" id="{4DCF751E-C787-B05D-55FD-5A052A30A1CD}"/>
                  </a:ext>
                </a:extLst>
              </p:cNvPr>
              <p:cNvSpPr/>
              <p:nvPr/>
            </p:nvSpPr>
            <p:spPr>
              <a:xfrm>
                <a:off x="4881219" y="1820363"/>
                <a:ext cx="44625" cy="253134"/>
              </a:xfrm>
              <a:custGeom>
                <a:avLst/>
                <a:gdLst/>
                <a:ahLst/>
                <a:cxnLst/>
                <a:rect l="l" t="t" r="r" b="b"/>
                <a:pathLst>
                  <a:path w="1255" h="7119" extrusionOk="0">
                    <a:moveTo>
                      <a:pt x="602" y="1"/>
                    </a:moveTo>
                    <a:cubicBezTo>
                      <a:pt x="252" y="1"/>
                      <a:pt x="1" y="277"/>
                      <a:pt x="1" y="602"/>
                    </a:cubicBezTo>
                    <a:lnTo>
                      <a:pt x="1" y="6492"/>
                    </a:lnTo>
                    <a:cubicBezTo>
                      <a:pt x="1" y="6843"/>
                      <a:pt x="252" y="7119"/>
                      <a:pt x="602" y="7119"/>
                    </a:cubicBezTo>
                    <a:lnTo>
                      <a:pt x="653" y="7119"/>
                    </a:lnTo>
                    <a:cubicBezTo>
                      <a:pt x="978" y="7119"/>
                      <a:pt x="1254" y="6843"/>
                      <a:pt x="1254" y="6492"/>
                    </a:cubicBezTo>
                    <a:lnTo>
                      <a:pt x="1254" y="602"/>
                    </a:lnTo>
                    <a:cubicBezTo>
                      <a:pt x="1254" y="277"/>
                      <a:pt x="978" y="1"/>
                      <a:pt x="65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2904;p51">
                <a:extLst>
                  <a:ext uri="{FF2B5EF4-FFF2-40B4-BE49-F238E27FC236}">
                    <a16:creationId xmlns:a16="http://schemas.microsoft.com/office/drawing/2014/main" id="{B318CD56-E863-57EE-E42A-701FDFF277BF}"/>
                  </a:ext>
                </a:extLst>
              </p:cNvPr>
              <p:cNvSpPr/>
              <p:nvPr/>
            </p:nvSpPr>
            <p:spPr>
              <a:xfrm>
                <a:off x="4881219" y="1820363"/>
                <a:ext cx="44625" cy="253134"/>
              </a:xfrm>
              <a:custGeom>
                <a:avLst/>
                <a:gdLst/>
                <a:ahLst/>
                <a:cxnLst/>
                <a:rect l="l" t="t" r="r" b="b"/>
                <a:pathLst>
                  <a:path w="1255" h="7119" fill="none" extrusionOk="0">
                    <a:moveTo>
                      <a:pt x="653" y="7119"/>
                    </a:moveTo>
                    <a:lnTo>
                      <a:pt x="602" y="7119"/>
                    </a:lnTo>
                    <a:cubicBezTo>
                      <a:pt x="252" y="7119"/>
                      <a:pt x="1" y="6843"/>
                      <a:pt x="1" y="6492"/>
                    </a:cubicBezTo>
                    <a:lnTo>
                      <a:pt x="1" y="602"/>
                    </a:lnTo>
                    <a:cubicBezTo>
                      <a:pt x="1" y="277"/>
                      <a:pt x="252" y="1"/>
                      <a:pt x="602" y="1"/>
                    </a:cubicBezTo>
                    <a:lnTo>
                      <a:pt x="653" y="1"/>
                    </a:lnTo>
                    <a:cubicBezTo>
                      <a:pt x="978" y="1"/>
                      <a:pt x="1254" y="277"/>
                      <a:pt x="1254" y="602"/>
                    </a:cubicBezTo>
                    <a:lnTo>
                      <a:pt x="1254" y="6492"/>
                    </a:lnTo>
                    <a:cubicBezTo>
                      <a:pt x="1254" y="6843"/>
                      <a:pt x="978" y="7119"/>
                      <a:pt x="653" y="7119"/>
                    </a:cubicBezTo>
                    <a:close/>
                  </a:path>
                </a:pathLst>
              </a:custGeom>
              <a:noFill/>
              <a:ln w="10650" cap="flat" cmpd="sng">
                <a:solidFill>
                  <a:srgbClr val="606060"/>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2905;p51">
                <a:extLst>
                  <a:ext uri="{FF2B5EF4-FFF2-40B4-BE49-F238E27FC236}">
                    <a16:creationId xmlns:a16="http://schemas.microsoft.com/office/drawing/2014/main" id="{6947BB75-3BFC-E41F-6C87-CCEDC10E4CD2}"/>
                  </a:ext>
                </a:extLst>
              </p:cNvPr>
              <p:cNvSpPr/>
              <p:nvPr/>
            </p:nvSpPr>
            <p:spPr>
              <a:xfrm>
                <a:off x="4835775" y="1852473"/>
                <a:ext cx="45478" cy="221025"/>
              </a:xfrm>
              <a:custGeom>
                <a:avLst/>
                <a:gdLst/>
                <a:ahLst/>
                <a:cxnLst/>
                <a:rect l="l" t="t" r="r" b="b"/>
                <a:pathLst>
                  <a:path w="1279" h="6216" extrusionOk="0">
                    <a:moveTo>
                      <a:pt x="602" y="0"/>
                    </a:moveTo>
                    <a:cubicBezTo>
                      <a:pt x="276" y="0"/>
                      <a:pt x="1" y="276"/>
                      <a:pt x="1" y="627"/>
                    </a:cubicBezTo>
                    <a:lnTo>
                      <a:pt x="1" y="5589"/>
                    </a:lnTo>
                    <a:cubicBezTo>
                      <a:pt x="1" y="5940"/>
                      <a:pt x="276" y="6216"/>
                      <a:pt x="602" y="6216"/>
                    </a:cubicBezTo>
                    <a:lnTo>
                      <a:pt x="652" y="6216"/>
                    </a:lnTo>
                    <a:cubicBezTo>
                      <a:pt x="1003" y="6216"/>
                      <a:pt x="1279" y="5940"/>
                      <a:pt x="1279" y="5589"/>
                    </a:cubicBezTo>
                    <a:lnTo>
                      <a:pt x="1279" y="627"/>
                    </a:lnTo>
                    <a:cubicBezTo>
                      <a:pt x="1279" y="276"/>
                      <a:pt x="1003" y="0"/>
                      <a:pt x="65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2906;p51">
                <a:extLst>
                  <a:ext uri="{FF2B5EF4-FFF2-40B4-BE49-F238E27FC236}">
                    <a16:creationId xmlns:a16="http://schemas.microsoft.com/office/drawing/2014/main" id="{38C56871-A6AE-8A04-246F-0EEBE74C213F}"/>
                  </a:ext>
                </a:extLst>
              </p:cNvPr>
              <p:cNvSpPr/>
              <p:nvPr/>
            </p:nvSpPr>
            <p:spPr>
              <a:xfrm>
                <a:off x="4835775" y="1852473"/>
                <a:ext cx="45478" cy="221025"/>
              </a:xfrm>
              <a:custGeom>
                <a:avLst/>
                <a:gdLst/>
                <a:ahLst/>
                <a:cxnLst/>
                <a:rect l="l" t="t" r="r" b="b"/>
                <a:pathLst>
                  <a:path w="1279" h="6216" fill="none" extrusionOk="0">
                    <a:moveTo>
                      <a:pt x="652" y="6216"/>
                    </a:moveTo>
                    <a:lnTo>
                      <a:pt x="602" y="6216"/>
                    </a:lnTo>
                    <a:cubicBezTo>
                      <a:pt x="276" y="6216"/>
                      <a:pt x="1" y="5940"/>
                      <a:pt x="1" y="5589"/>
                    </a:cubicBezTo>
                    <a:lnTo>
                      <a:pt x="1" y="627"/>
                    </a:lnTo>
                    <a:cubicBezTo>
                      <a:pt x="1" y="276"/>
                      <a:pt x="276" y="0"/>
                      <a:pt x="602" y="0"/>
                    </a:cubicBezTo>
                    <a:lnTo>
                      <a:pt x="652" y="0"/>
                    </a:lnTo>
                    <a:cubicBezTo>
                      <a:pt x="1003" y="0"/>
                      <a:pt x="1279" y="276"/>
                      <a:pt x="1279" y="627"/>
                    </a:cubicBezTo>
                    <a:lnTo>
                      <a:pt x="1279" y="5589"/>
                    </a:lnTo>
                    <a:cubicBezTo>
                      <a:pt x="1279" y="5940"/>
                      <a:pt x="1003" y="6216"/>
                      <a:pt x="652" y="6216"/>
                    </a:cubicBezTo>
                    <a:close/>
                  </a:path>
                </a:pathLst>
              </a:custGeom>
              <a:noFill/>
              <a:ln w="10025" cap="flat" cmpd="sng">
                <a:solidFill>
                  <a:srgbClr val="606060"/>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907;p51">
                <a:extLst>
                  <a:ext uri="{FF2B5EF4-FFF2-40B4-BE49-F238E27FC236}">
                    <a16:creationId xmlns:a16="http://schemas.microsoft.com/office/drawing/2014/main" id="{7498E2A9-5EA4-C080-0C78-6E20F487174A}"/>
                  </a:ext>
                </a:extLst>
              </p:cNvPr>
              <p:cNvSpPr/>
              <p:nvPr/>
            </p:nvSpPr>
            <p:spPr>
              <a:xfrm>
                <a:off x="4790331" y="1887213"/>
                <a:ext cx="45478" cy="187175"/>
              </a:xfrm>
              <a:custGeom>
                <a:avLst/>
                <a:gdLst/>
                <a:ahLst/>
                <a:cxnLst/>
                <a:rect l="l" t="t" r="r" b="b"/>
                <a:pathLst>
                  <a:path w="1279" h="5264" extrusionOk="0">
                    <a:moveTo>
                      <a:pt x="602" y="1"/>
                    </a:moveTo>
                    <a:cubicBezTo>
                      <a:pt x="276" y="1"/>
                      <a:pt x="1" y="276"/>
                      <a:pt x="1" y="602"/>
                    </a:cubicBezTo>
                    <a:lnTo>
                      <a:pt x="1" y="4637"/>
                    </a:lnTo>
                    <a:cubicBezTo>
                      <a:pt x="1" y="4988"/>
                      <a:pt x="276" y="5264"/>
                      <a:pt x="602" y="5264"/>
                    </a:cubicBezTo>
                    <a:lnTo>
                      <a:pt x="652" y="5264"/>
                    </a:lnTo>
                    <a:cubicBezTo>
                      <a:pt x="1003" y="5264"/>
                      <a:pt x="1279" y="4988"/>
                      <a:pt x="1279" y="4637"/>
                    </a:cubicBezTo>
                    <a:lnTo>
                      <a:pt x="1279" y="602"/>
                    </a:lnTo>
                    <a:cubicBezTo>
                      <a:pt x="1279" y="276"/>
                      <a:pt x="1003" y="1"/>
                      <a:pt x="65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908;p51">
                <a:extLst>
                  <a:ext uri="{FF2B5EF4-FFF2-40B4-BE49-F238E27FC236}">
                    <a16:creationId xmlns:a16="http://schemas.microsoft.com/office/drawing/2014/main" id="{368105ED-AA22-3B0B-444B-BAA87AAA0E15}"/>
                  </a:ext>
                </a:extLst>
              </p:cNvPr>
              <p:cNvSpPr/>
              <p:nvPr/>
            </p:nvSpPr>
            <p:spPr>
              <a:xfrm>
                <a:off x="4790331" y="1887213"/>
                <a:ext cx="45478" cy="187175"/>
              </a:xfrm>
              <a:custGeom>
                <a:avLst/>
                <a:gdLst/>
                <a:ahLst/>
                <a:cxnLst/>
                <a:rect l="l" t="t" r="r" b="b"/>
                <a:pathLst>
                  <a:path w="1279" h="5264" fill="none" extrusionOk="0">
                    <a:moveTo>
                      <a:pt x="652" y="5264"/>
                    </a:moveTo>
                    <a:lnTo>
                      <a:pt x="602" y="5264"/>
                    </a:lnTo>
                    <a:cubicBezTo>
                      <a:pt x="276" y="5264"/>
                      <a:pt x="1" y="4988"/>
                      <a:pt x="1" y="4637"/>
                    </a:cubicBezTo>
                    <a:lnTo>
                      <a:pt x="1" y="602"/>
                    </a:lnTo>
                    <a:cubicBezTo>
                      <a:pt x="1" y="276"/>
                      <a:pt x="276" y="1"/>
                      <a:pt x="602" y="1"/>
                    </a:cubicBezTo>
                    <a:lnTo>
                      <a:pt x="652" y="1"/>
                    </a:lnTo>
                    <a:cubicBezTo>
                      <a:pt x="1003" y="1"/>
                      <a:pt x="1279" y="276"/>
                      <a:pt x="1279" y="602"/>
                    </a:cubicBezTo>
                    <a:lnTo>
                      <a:pt x="1279" y="4637"/>
                    </a:lnTo>
                    <a:cubicBezTo>
                      <a:pt x="1279" y="4988"/>
                      <a:pt x="1003" y="5264"/>
                      <a:pt x="652" y="5264"/>
                    </a:cubicBezTo>
                    <a:close/>
                  </a:path>
                </a:pathLst>
              </a:custGeom>
              <a:noFill/>
              <a:ln w="9400" cap="flat" cmpd="sng">
                <a:solidFill>
                  <a:srgbClr val="606060"/>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909;p51">
                <a:extLst>
                  <a:ext uri="{FF2B5EF4-FFF2-40B4-BE49-F238E27FC236}">
                    <a16:creationId xmlns:a16="http://schemas.microsoft.com/office/drawing/2014/main" id="{583400B3-6DB3-9108-19BD-818D758C3BCC}"/>
                  </a:ext>
                </a:extLst>
              </p:cNvPr>
              <p:cNvSpPr/>
              <p:nvPr/>
            </p:nvSpPr>
            <p:spPr>
              <a:xfrm>
                <a:off x="4792109" y="1987027"/>
                <a:ext cx="41922" cy="11378"/>
              </a:xfrm>
              <a:custGeom>
                <a:avLst/>
                <a:gdLst/>
                <a:ahLst/>
                <a:cxnLst/>
                <a:rect l="l" t="t" r="r" b="b"/>
                <a:pathLst>
                  <a:path w="1179" h="320" extrusionOk="0">
                    <a:moveTo>
                      <a:pt x="1179" y="1"/>
                    </a:moveTo>
                    <a:lnTo>
                      <a:pt x="1" y="26"/>
                    </a:lnTo>
                    <a:cubicBezTo>
                      <a:pt x="1" y="26"/>
                      <a:pt x="240" y="319"/>
                      <a:pt x="582" y="319"/>
                    </a:cubicBezTo>
                    <a:cubicBezTo>
                      <a:pt x="760" y="319"/>
                      <a:pt x="965" y="240"/>
                      <a:pt x="117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910;p51">
                <a:extLst>
                  <a:ext uri="{FF2B5EF4-FFF2-40B4-BE49-F238E27FC236}">
                    <a16:creationId xmlns:a16="http://schemas.microsoft.com/office/drawing/2014/main" id="{2F734FD9-61D4-991D-4EE5-1065E4AB715C}"/>
                  </a:ext>
                </a:extLst>
              </p:cNvPr>
              <p:cNvSpPr/>
              <p:nvPr/>
            </p:nvSpPr>
            <p:spPr>
              <a:xfrm>
                <a:off x="4792109" y="1987027"/>
                <a:ext cx="41922" cy="24997"/>
              </a:xfrm>
              <a:custGeom>
                <a:avLst/>
                <a:gdLst/>
                <a:ahLst/>
                <a:cxnLst/>
                <a:rect l="l" t="t" r="r" b="b"/>
                <a:pathLst>
                  <a:path w="1179" h="703" fill="none" extrusionOk="0">
                    <a:moveTo>
                      <a:pt x="1" y="26"/>
                    </a:moveTo>
                    <a:cubicBezTo>
                      <a:pt x="1" y="26"/>
                      <a:pt x="552" y="702"/>
                      <a:pt x="1179" y="1"/>
                    </a:cubicBezTo>
                  </a:path>
                </a:pathLst>
              </a:custGeom>
              <a:noFill/>
              <a:ln w="9400" cap="rnd" cmpd="sng">
                <a:solidFill>
                  <a:srgbClr val="60606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911;p51">
                <a:extLst>
                  <a:ext uri="{FF2B5EF4-FFF2-40B4-BE49-F238E27FC236}">
                    <a16:creationId xmlns:a16="http://schemas.microsoft.com/office/drawing/2014/main" id="{E4D1A41E-B816-966E-FEE9-B545F889CAB9}"/>
                  </a:ext>
                </a:extLst>
              </p:cNvPr>
              <p:cNvSpPr/>
              <p:nvPr/>
            </p:nvSpPr>
            <p:spPr>
              <a:xfrm>
                <a:off x="4792109" y="1930880"/>
                <a:ext cx="41922" cy="12018"/>
              </a:xfrm>
              <a:custGeom>
                <a:avLst/>
                <a:gdLst/>
                <a:ahLst/>
                <a:cxnLst/>
                <a:rect l="l" t="t" r="r" b="b"/>
                <a:pathLst>
                  <a:path w="1179" h="338" extrusionOk="0">
                    <a:moveTo>
                      <a:pt x="1179" y="1"/>
                    </a:moveTo>
                    <a:lnTo>
                      <a:pt x="1" y="51"/>
                    </a:lnTo>
                    <a:cubicBezTo>
                      <a:pt x="1" y="51"/>
                      <a:pt x="234" y="337"/>
                      <a:pt x="570" y="337"/>
                    </a:cubicBezTo>
                    <a:cubicBezTo>
                      <a:pt x="750" y="337"/>
                      <a:pt x="960" y="255"/>
                      <a:pt x="117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912;p51">
                <a:extLst>
                  <a:ext uri="{FF2B5EF4-FFF2-40B4-BE49-F238E27FC236}">
                    <a16:creationId xmlns:a16="http://schemas.microsoft.com/office/drawing/2014/main" id="{59D0819B-00DD-2080-A869-70EEF056621A}"/>
                  </a:ext>
                </a:extLst>
              </p:cNvPr>
              <p:cNvSpPr/>
              <p:nvPr/>
            </p:nvSpPr>
            <p:spPr>
              <a:xfrm>
                <a:off x="4792109" y="1930880"/>
                <a:ext cx="41922" cy="25886"/>
              </a:xfrm>
              <a:custGeom>
                <a:avLst/>
                <a:gdLst/>
                <a:ahLst/>
                <a:cxnLst/>
                <a:rect l="l" t="t" r="r" b="b"/>
                <a:pathLst>
                  <a:path w="1179" h="728" fill="none" extrusionOk="0">
                    <a:moveTo>
                      <a:pt x="1" y="51"/>
                    </a:moveTo>
                    <a:cubicBezTo>
                      <a:pt x="1" y="51"/>
                      <a:pt x="552" y="728"/>
                      <a:pt x="1179" y="1"/>
                    </a:cubicBezTo>
                  </a:path>
                </a:pathLst>
              </a:custGeom>
              <a:noFill/>
              <a:ln w="9400" cap="rnd" cmpd="sng">
                <a:solidFill>
                  <a:srgbClr val="60606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913;p51">
                <a:extLst>
                  <a:ext uri="{FF2B5EF4-FFF2-40B4-BE49-F238E27FC236}">
                    <a16:creationId xmlns:a16="http://schemas.microsoft.com/office/drawing/2014/main" id="{F534551C-EF7E-E715-405F-15D0DC88608E}"/>
                  </a:ext>
                </a:extLst>
              </p:cNvPr>
              <p:cNvSpPr/>
              <p:nvPr/>
            </p:nvSpPr>
            <p:spPr>
              <a:xfrm>
                <a:off x="4837553" y="1990583"/>
                <a:ext cx="42811" cy="12018"/>
              </a:xfrm>
              <a:custGeom>
                <a:avLst/>
                <a:gdLst/>
                <a:ahLst/>
                <a:cxnLst/>
                <a:rect l="l" t="t" r="r" b="b"/>
                <a:pathLst>
                  <a:path w="1204" h="338" extrusionOk="0">
                    <a:moveTo>
                      <a:pt x="1204" y="1"/>
                    </a:moveTo>
                    <a:lnTo>
                      <a:pt x="1" y="51"/>
                    </a:lnTo>
                    <a:cubicBezTo>
                      <a:pt x="1" y="51"/>
                      <a:pt x="234" y="337"/>
                      <a:pt x="577" y="337"/>
                    </a:cubicBezTo>
                    <a:cubicBezTo>
                      <a:pt x="761" y="337"/>
                      <a:pt x="976" y="255"/>
                      <a:pt x="120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914;p51">
                <a:extLst>
                  <a:ext uri="{FF2B5EF4-FFF2-40B4-BE49-F238E27FC236}">
                    <a16:creationId xmlns:a16="http://schemas.microsoft.com/office/drawing/2014/main" id="{EB66B448-5251-8D57-CB3E-D14B3E168CBC}"/>
                  </a:ext>
                </a:extLst>
              </p:cNvPr>
              <p:cNvSpPr/>
              <p:nvPr/>
            </p:nvSpPr>
            <p:spPr>
              <a:xfrm>
                <a:off x="4837553" y="1990583"/>
                <a:ext cx="42811" cy="25886"/>
              </a:xfrm>
              <a:custGeom>
                <a:avLst/>
                <a:gdLst/>
                <a:ahLst/>
                <a:cxnLst/>
                <a:rect l="l" t="t" r="r" b="b"/>
                <a:pathLst>
                  <a:path w="1204" h="728" fill="none" extrusionOk="0">
                    <a:moveTo>
                      <a:pt x="1" y="51"/>
                    </a:moveTo>
                    <a:cubicBezTo>
                      <a:pt x="1" y="51"/>
                      <a:pt x="552" y="728"/>
                      <a:pt x="1204" y="1"/>
                    </a:cubicBezTo>
                  </a:path>
                </a:pathLst>
              </a:custGeom>
              <a:noFill/>
              <a:ln w="9400" cap="rnd" cmpd="sng">
                <a:solidFill>
                  <a:srgbClr val="60606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915;p51">
                <a:extLst>
                  <a:ext uri="{FF2B5EF4-FFF2-40B4-BE49-F238E27FC236}">
                    <a16:creationId xmlns:a16="http://schemas.microsoft.com/office/drawing/2014/main" id="{D00E366C-6C4E-0441-6006-274C8AAC6A64}"/>
                  </a:ext>
                </a:extLst>
              </p:cNvPr>
              <p:cNvSpPr/>
              <p:nvPr/>
            </p:nvSpPr>
            <p:spPr>
              <a:xfrm>
                <a:off x="4836664" y="1906806"/>
                <a:ext cx="41922" cy="12018"/>
              </a:xfrm>
              <a:custGeom>
                <a:avLst/>
                <a:gdLst/>
                <a:ahLst/>
                <a:cxnLst/>
                <a:rect l="l" t="t" r="r" b="b"/>
                <a:pathLst>
                  <a:path w="1179" h="338" extrusionOk="0">
                    <a:moveTo>
                      <a:pt x="1179" y="1"/>
                    </a:moveTo>
                    <a:lnTo>
                      <a:pt x="1" y="51"/>
                    </a:lnTo>
                    <a:cubicBezTo>
                      <a:pt x="1" y="51"/>
                      <a:pt x="234" y="338"/>
                      <a:pt x="570" y="338"/>
                    </a:cubicBezTo>
                    <a:cubicBezTo>
                      <a:pt x="750" y="338"/>
                      <a:pt x="960" y="255"/>
                      <a:pt x="117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916;p51">
                <a:extLst>
                  <a:ext uri="{FF2B5EF4-FFF2-40B4-BE49-F238E27FC236}">
                    <a16:creationId xmlns:a16="http://schemas.microsoft.com/office/drawing/2014/main" id="{D6B8ABD8-BE8E-55B0-E0C6-26DBBB0AC682}"/>
                  </a:ext>
                </a:extLst>
              </p:cNvPr>
              <p:cNvSpPr/>
              <p:nvPr/>
            </p:nvSpPr>
            <p:spPr>
              <a:xfrm>
                <a:off x="4836664" y="1906806"/>
                <a:ext cx="41922" cy="25886"/>
              </a:xfrm>
              <a:custGeom>
                <a:avLst/>
                <a:gdLst/>
                <a:ahLst/>
                <a:cxnLst/>
                <a:rect l="l" t="t" r="r" b="b"/>
                <a:pathLst>
                  <a:path w="1179" h="728" fill="none" extrusionOk="0">
                    <a:moveTo>
                      <a:pt x="1" y="51"/>
                    </a:moveTo>
                    <a:cubicBezTo>
                      <a:pt x="1" y="51"/>
                      <a:pt x="552" y="728"/>
                      <a:pt x="1179" y="1"/>
                    </a:cubicBezTo>
                  </a:path>
                </a:pathLst>
              </a:custGeom>
              <a:noFill/>
              <a:ln w="9400" cap="rnd" cmpd="sng">
                <a:solidFill>
                  <a:srgbClr val="60606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917;p51">
                <a:extLst>
                  <a:ext uri="{FF2B5EF4-FFF2-40B4-BE49-F238E27FC236}">
                    <a16:creationId xmlns:a16="http://schemas.microsoft.com/office/drawing/2014/main" id="{33C9CA26-ED29-0348-CBFD-8941CEFE5958}"/>
                  </a:ext>
                </a:extLst>
              </p:cNvPr>
              <p:cNvSpPr/>
              <p:nvPr/>
            </p:nvSpPr>
            <p:spPr>
              <a:xfrm>
                <a:off x="4883032" y="1987027"/>
                <a:ext cx="41922" cy="11378"/>
              </a:xfrm>
              <a:custGeom>
                <a:avLst/>
                <a:gdLst/>
                <a:ahLst/>
                <a:cxnLst/>
                <a:rect l="l" t="t" r="r" b="b"/>
                <a:pathLst>
                  <a:path w="1179" h="320" extrusionOk="0">
                    <a:moveTo>
                      <a:pt x="1178" y="1"/>
                    </a:moveTo>
                    <a:lnTo>
                      <a:pt x="0" y="26"/>
                    </a:lnTo>
                    <a:cubicBezTo>
                      <a:pt x="0" y="26"/>
                      <a:pt x="239" y="319"/>
                      <a:pt x="581" y="319"/>
                    </a:cubicBezTo>
                    <a:cubicBezTo>
                      <a:pt x="759" y="319"/>
                      <a:pt x="964" y="240"/>
                      <a:pt x="117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918;p51">
                <a:extLst>
                  <a:ext uri="{FF2B5EF4-FFF2-40B4-BE49-F238E27FC236}">
                    <a16:creationId xmlns:a16="http://schemas.microsoft.com/office/drawing/2014/main" id="{DC256EEE-0D4B-95AD-87E6-B2A47D77457C}"/>
                  </a:ext>
                </a:extLst>
              </p:cNvPr>
              <p:cNvSpPr/>
              <p:nvPr/>
            </p:nvSpPr>
            <p:spPr>
              <a:xfrm>
                <a:off x="4883032" y="1987027"/>
                <a:ext cx="41922" cy="24997"/>
              </a:xfrm>
              <a:custGeom>
                <a:avLst/>
                <a:gdLst/>
                <a:ahLst/>
                <a:cxnLst/>
                <a:rect l="l" t="t" r="r" b="b"/>
                <a:pathLst>
                  <a:path w="1179" h="703" fill="none" extrusionOk="0">
                    <a:moveTo>
                      <a:pt x="0" y="26"/>
                    </a:moveTo>
                    <a:cubicBezTo>
                      <a:pt x="0" y="26"/>
                      <a:pt x="551" y="702"/>
                      <a:pt x="1178" y="1"/>
                    </a:cubicBezTo>
                  </a:path>
                </a:pathLst>
              </a:custGeom>
              <a:noFill/>
              <a:ln w="9400" cap="rnd" cmpd="sng">
                <a:solidFill>
                  <a:srgbClr val="60606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919;p51">
                <a:extLst>
                  <a:ext uri="{FF2B5EF4-FFF2-40B4-BE49-F238E27FC236}">
                    <a16:creationId xmlns:a16="http://schemas.microsoft.com/office/drawing/2014/main" id="{3DC6E73E-43FC-C73D-DF82-047B6564B18A}"/>
                  </a:ext>
                </a:extLst>
              </p:cNvPr>
              <p:cNvSpPr/>
              <p:nvPr/>
            </p:nvSpPr>
            <p:spPr>
              <a:xfrm>
                <a:off x="4929365" y="1987027"/>
                <a:ext cx="41033" cy="11378"/>
              </a:xfrm>
              <a:custGeom>
                <a:avLst/>
                <a:gdLst/>
                <a:ahLst/>
                <a:cxnLst/>
                <a:rect l="l" t="t" r="r" b="b"/>
                <a:pathLst>
                  <a:path w="1154" h="320" extrusionOk="0">
                    <a:moveTo>
                      <a:pt x="1153" y="1"/>
                    </a:moveTo>
                    <a:lnTo>
                      <a:pt x="0" y="26"/>
                    </a:lnTo>
                    <a:cubicBezTo>
                      <a:pt x="0" y="26"/>
                      <a:pt x="229" y="319"/>
                      <a:pt x="563" y="319"/>
                    </a:cubicBezTo>
                    <a:cubicBezTo>
                      <a:pt x="737" y="319"/>
                      <a:pt x="939" y="240"/>
                      <a:pt x="115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920;p51">
                <a:extLst>
                  <a:ext uri="{FF2B5EF4-FFF2-40B4-BE49-F238E27FC236}">
                    <a16:creationId xmlns:a16="http://schemas.microsoft.com/office/drawing/2014/main" id="{53BD8DCF-A1B4-D0A5-4319-067CD5B89B7F}"/>
                  </a:ext>
                </a:extLst>
              </p:cNvPr>
              <p:cNvSpPr/>
              <p:nvPr/>
            </p:nvSpPr>
            <p:spPr>
              <a:xfrm>
                <a:off x="4929365" y="1987027"/>
                <a:ext cx="41033" cy="24997"/>
              </a:xfrm>
              <a:custGeom>
                <a:avLst/>
                <a:gdLst/>
                <a:ahLst/>
                <a:cxnLst/>
                <a:rect l="l" t="t" r="r" b="b"/>
                <a:pathLst>
                  <a:path w="1154" h="703" fill="none" extrusionOk="0">
                    <a:moveTo>
                      <a:pt x="0" y="26"/>
                    </a:moveTo>
                    <a:cubicBezTo>
                      <a:pt x="0" y="26"/>
                      <a:pt x="527" y="702"/>
                      <a:pt x="1153" y="1"/>
                    </a:cubicBezTo>
                  </a:path>
                </a:pathLst>
              </a:custGeom>
              <a:noFill/>
              <a:ln w="8775" cap="rnd" cmpd="sng">
                <a:solidFill>
                  <a:srgbClr val="60606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921;p51">
                <a:extLst>
                  <a:ext uri="{FF2B5EF4-FFF2-40B4-BE49-F238E27FC236}">
                    <a16:creationId xmlns:a16="http://schemas.microsoft.com/office/drawing/2014/main" id="{573C8426-0BF7-812A-A49E-03F72815018B}"/>
                  </a:ext>
                </a:extLst>
              </p:cNvPr>
              <p:cNvSpPr/>
              <p:nvPr/>
            </p:nvSpPr>
            <p:spPr>
              <a:xfrm>
                <a:off x="4881219" y="1868510"/>
                <a:ext cx="42811" cy="11343"/>
              </a:xfrm>
              <a:custGeom>
                <a:avLst/>
                <a:gdLst/>
                <a:ahLst/>
                <a:cxnLst/>
                <a:rect l="l" t="t" r="r" b="b"/>
                <a:pathLst>
                  <a:path w="1204" h="319" extrusionOk="0">
                    <a:moveTo>
                      <a:pt x="1204" y="0"/>
                    </a:moveTo>
                    <a:lnTo>
                      <a:pt x="1" y="25"/>
                    </a:lnTo>
                    <a:cubicBezTo>
                      <a:pt x="1" y="25"/>
                      <a:pt x="240" y="319"/>
                      <a:pt x="589" y="319"/>
                    </a:cubicBezTo>
                    <a:cubicBezTo>
                      <a:pt x="771" y="319"/>
                      <a:pt x="981" y="240"/>
                      <a:pt x="120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922;p51">
                <a:extLst>
                  <a:ext uri="{FF2B5EF4-FFF2-40B4-BE49-F238E27FC236}">
                    <a16:creationId xmlns:a16="http://schemas.microsoft.com/office/drawing/2014/main" id="{54C76920-F325-D316-F918-F6369FE32EB0}"/>
                  </a:ext>
                </a:extLst>
              </p:cNvPr>
              <p:cNvSpPr/>
              <p:nvPr/>
            </p:nvSpPr>
            <p:spPr>
              <a:xfrm>
                <a:off x="4881219" y="1868510"/>
                <a:ext cx="42811" cy="24997"/>
              </a:xfrm>
              <a:custGeom>
                <a:avLst/>
                <a:gdLst/>
                <a:ahLst/>
                <a:cxnLst/>
                <a:rect l="l" t="t" r="r" b="b"/>
                <a:pathLst>
                  <a:path w="1204" h="703" fill="none" extrusionOk="0">
                    <a:moveTo>
                      <a:pt x="1" y="25"/>
                    </a:moveTo>
                    <a:cubicBezTo>
                      <a:pt x="1" y="25"/>
                      <a:pt x="552" y="702"/>
                      <a:pt x="1204" y="0"/>
                    </a:cubicBezTo>
                  </a:path>
                </a:pathLst>
              </a:custGeom>
              <a:noFill/>
              <a:ln w="9400" cap="rnd" cmpd="sng">
                <a:solidFill>
                  <a:srgbClr val="60606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923;p51">
                <a:extLst>
                  <a:ext uri="{FF2B5EF4-FFF2-40B4-BE49-F238E27FC236}">
                    <a16:creationId xmlns:a16="http://schemas.microsoft.com/office/drawing/2014/main" id="{389D0A91-B725-4CFA-559C-704262927059}"/>
                  </a:ext>
                </a:extLst>
              </p:cNvPr>
              <p:cNvSpPr/>
              <p:nvPr/>
            </p:nvSpPr>
            <p:spPr>
              <a:xfrm>
                <a:off x="4726183" y="2021803"/>
                <a:ext cx="31219" cy="33886"/>
              </a:xfrm>
              <a:custGeom>
                <a:avLst/>
                <a:gdLst/>
                <a:ahLst/>
                <a:cxnLst/>
                <a:rect l="l" t="t" r="r" b="b"/>
                <a:pathLst>
                  <a:path w="878" h="953" fill="none" extrusionOk="0">
                    <a:moveTo>
                      <a:pt x="0" y="952"/>
                    </a:moveTo>
                    <a:cubicBezTo>
                      <a:pt x="0" y="952"/>
                      <a:pt x="877" y="927"/>
                      <a:pt x="677" y="0"/>
                    </a:cubicBezTo>
                  </a:path>
                </a:pathLst>
              </a:custGeom>
              <a:noFill/>
              <a:ln w="9400" cap="rnd" cmpd="sng">
                <a:solidFill>
                  <a:srgbClr val="60606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0" name="Google Shape;2924;p51">
              <a:extLst>
                <a:ext uri="{FF2B5EF4-FFF2-40B4-BE49-F238E27FC236}">
                  <a16:creationId xmlns:a16="http://schemas.microsoft.com/office/drawing/2014/main" id="{F3002E5E-F84F-8FB6-BF5D-FD1763D58401}"/>
                </a:ext>
              </a:extLst>
            </p:cNvPr>
            <p:cNvSpPr/>
            <p:nvPr/>
          </p:nvSpPr>
          <p:spPr>
            <a:xfrm>
              <a:off x="6019311" y="1706291"/>
              <a:ext cx="146177" cy="772700"/>
            </a:xfrm>
            <a:custGeom>
              <a:avLst/>
              <a:gdLst/>
              <a:ahLst/>
              <a:cxnLst/>
              <a:rect l="l" t="t" r="r" b="b"/>
              <a:pathLst>
                <a:path w="4111" h="21731" fill="none" extrusionOk="0">
                  <a:moveTo>
                    <a:pt x="0" y="21730"/>
                  </a:moveTo>
                  <a:lnTo>
                    <a:pt x="0" y="14562"/>
                  </a:lnTo>
                  <a:lnTo>
                    <a:pt x="4110" y="10427"/>
                  </a:lnTo>
                  <a:lnTo>
                    <a:pt x="4110" y="1"/>
                  </a:lnTo>
                </a:path>
              </a:pathLst>
            </a:custGeom>
            <a:noFill/>
            <a:ln w="10650" cap="rnd" cmpd="sng">
              <a:solidFill>
                <a:schemeClr val="accent6"/>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2925;p51">
              <a:extLst>
                <a:ext uri="{FF2B5EF4-FFF2-40B4-BE49-F238E27FC236}">
                  <a16:creationId xmlns:a16="http://schemas.microsoft.com/office/drawing/2014/main" id="{32AE7B2A-3419-E94C-31C3-ACEC9C99FBF1}"/>
                </a:ext>
              </a:extLst>
            </p:cNvPr>
            <p:cNvSpPr/>
            <p:nvPr/>
          </p:nvSpPr>
          <p:spPr>
            <a:xfrm>
              <a:off x="6132495" y="1680475"/>
              <a:ext cx="66848" cy="67737"/>
            </a:xfrm>
            <a:custGeom>
              <a:avLst/>
              <a:gdLst/>
              <a:ahLst/>
              <a:cxnLst/>
              <a:rect l="l" t="t" r="r" b="b"/>
              <a:pathLst>
                <a:path w="1880" h="1905" extrusionOk="0">
                  <a:moveTo>
                    <a:pt x="927" y="0"/>
                  </a:moveTo>
                  <a:cubicBezTo>
                    <a:pt x="401" y="0"/>
                    <a:pt x="0" y="426"/>
                    <a:pt x="0" y="952"/>
                  </a:cubicBezTo>
                  <a:cubicBezTo>
                    <a:pt x="0" y="1479"/>
                    <a:pt x="401" y="1905"/>
                    <a:pt x="927" y="1905"/>
                  </a:cubicBezTo>
                  <a:cubicBezTo>
                    <a:pt x="1454" y="1905"/>
                    <a:pt x="1880" y="1479"/>
                    <a:pt x="1880" y="952"/>
                  </a:cubicBezTo>
                  <a:cubicBezTo>
                    <a:pt x="1880" y="426"/>
                    <a:pt x="1454" y="0"/>
                    <a:pt x="927" y="0"/>
                  </a:cubicBezTo>
                  <a:close/>
                </a:path>
              </a:pathLst>
            </a:custGeom>
            <a:solidFill>
              <a:schemeClr val="accent4"/>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2926;p51">
              <a:extLst>
                <a:ext uri="{FF2B5EF4-FFF2-40B4-BE49-F238E27FC236}">
                  <a16:creationId xmlns:a16="http://schemas.microsoft.com/office/drawing/2014/main" id="{EE0F4CA7-B3D2-35AE-5194-2B7E8F110F93}"/>
                </a:ext>
              </a:extLst>
            </p:cNvPr>
            <p:cNvSpPr/>
            <p:nvPr/>
          </p:nvSpPr>
          <p:spPr>
            <a:xfrm>
              <a:off x="4702998" y="3012789"/>
              <a:ext cx="843068" cy="90067"/>
            </a:xfrm>
            <a:custGeom>
              <a:avLst/>
              <a:gdLst/>
              <a:ahLst/>
              <a:cxnLst/>
              <a:rect l="l" t="t" r="r" b="b"/>
              <a:pathLst>
                <a:path w="23710" h="2533" fill="none" extrusionOk="0">
                  <a:moveTo>
                    <a:pt x="23710" y="1"/>
                  </a:moveTo>
                  <a:lnTo>
                    <a:pt x="18371" y="2532"/>
                  </a:lnTo>
                  <a:lnTo>
                    <a:pt x="0" y="2532"/>
                  </a:lnTo>
                </a:path>
              </a:pathLst>
            </a:custGeom>
            <a:noFill/>
            <a:ln w="106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2927;p51">
              <a:extLst>
                <a:ext uri="{FF2B5EF4-FFF2-40B4-BE49-F238E27FC236}">
                  <a16:creationId xmlns:a16="http://schemas.microsoft.com/office/drawing/2014/main" id="{C5A78969-C4F7-8B42-83AB-05638D4344C7}"/>
                </a:ext>
              </a:extLst>
            </p:cNvPr>
            <p:cNvSpPr/>
            <p:nvPr/>
          </p:nvSpPr>
          <p:spPr>
            <a:xfrm>
              <a:off x="4789442" y="2991419"/>
              <a:ext cx="566822" cy="36"/>
            </a:xfrm>
            <a:custGeom>
              <a:avLst/>
              <a:gdLst/>
              <a:ahLst/>
              <a:cxnLst/>
              <a:rect l="l" t="t" r="r" b="b"/>
              <a:pathLst>
                <a:path w="15941" h="1" fill="none" extrusionOk="0">
                  <a:moveTo>
                    <a:pt x="0" y="0"/>
                  </a:moveTo>
                  <a:lnTo>
                    <a:pt x="15940" y="0"/>
                  </a:lnTo>
                </a:path>
              </a:pathLst>
            </a:custGeom>
            <a:noFill/>
            <a:ln w="106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2928;p51">
              <a:extLst>
                <a:ext uri="{FF2B5EF4-FFF2-40B4-BE49-F238E27FC236}">
                  <a16:creationId xmlns:a16="http://schemas.microsoft.com/office/drawing/2014/main" id="{2681AB47-A393-A214-49E2-42B6F3CAB78C}"/>
                </a:ext>
              </a:extLst>
            </p:cNvPr>
            <p:cNvSpPr/>
            <p:nvPr/>
          </p:nvSpPr>
          <p:spPr>
            <a:xfrm>
              <a:off x="5307212" y="2957567"/>
              <a:ext cx="67773" cy="67737"/>
            </a:xfrm>
            <a:custGeom>
              <a:avLst/>
              <a:gdLst/>
              <a:ahLst/>
              <a:cxnLst/>
              <a:rect l="l" t="t" r="r" b="b"/>
              <a:pathLst>
                <a:path w="1906" h="1905" extrusionOk="0">
                  <a:moveTo>
                    <a:pt x="953" y="0"/>
                  </a:moveTo>
                  <a:cubicBezTo>
                    <a:pt x="427" y="0"/>
                    <a:pt x="1" y="426"/>
                    <a:pt x="1" y="952"/>
                  </a:cubicBezTo>
                  <a:cubicBezTo>
                    <a:pt x="1" y="1479"/>
                    <a:pt x="427" y="1905"/>
                    <a:pt x="953" y="1905"/>
                  </a:cubicBezTo>
                  <a:cubicBezTo>
                    <a:pt x="1480" y="1905"/>
                    <a:pt x="1906" y="1479"/>
                    <a:pt x="1906" y="952"/>
                  </a:cubicBezTo>
                  <a:cubicBezTo>
                    <a:pt x="1906" y="426"/>
                    <a:pt x="1480" y="0"/>
                    <a:pt x="95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2929;p51">
              <a:extLst>
                <a:ext uri="{FF2B5EF4-FFF2-40B4-BE49-F238E27FC236}">
                  <a16:creationId xmlns:a16="http://schemas.microsoft.com/office/drawing/2014/main" id="{23DEF41C-4F8A-8F0D-E821-F36B42464F53}"/>
                </a:ext>
              </a:extLst>
            </p:cNvPr>
            <p:cNvSpPr/>
            <p:nvPr/>
          </p:nvSpPr>
          <p:spPr>
            <a:xfrm>
              <a:off x="5307212" y="2957567"/>
              <a:ext cx="67773" cy="67737"/>
            </a:xfrm>
            <a:custGeom>
              <a:avLst/>
              <a:gdLst/>
              <a:ahLst/>
              <a:cxnLst/>
              <a:rect l="l" t="t" r="r" b="b"/>
              <a:pathLst>
                <a:path w="1906" h="1905" fill="none" extrusionOk="0">
                  <a:moveTo>
                    <a:pt x="1906" y="952"/>
                  </a:moveTo>
                  <a:cubicBezTo>
                    <a:pt x="1906" y="1479"/>
                    <a:pt x="1480" y="1905"/>
                    <a:pt x="953" y="1905"/>
                  </a:cubicBezTo>
                  <a:cubicBezTo>
                    <a:pt x="427" y="1905"/>
                    <a:pt x="1" y="1479"/>
                    <a:pt x="1" y="952"/>
                  </a:cubicBezTo>
                  <a:cubicBezTo>
                    <a:pt x="1" y="426"/>
                    <a:pt x="427" y="0"/>
                    <a:pt x="953" y="0"/>
                  </a:cubicBezTo>
                  <a:cubicBezTo>
                    <a:pt x="1480" y="0"/>
                    <a:pt x="1906" y="426"/>
                    <a:pt x="1906" y="952"/>
                  </a:cubicBezTo>
                  <a:close/>
                </a:path>
              </a:pathLst>
            </a:custGeom>
            <a:noFill/>
            <a:ln w="10650" cap="flat" cmpd="sng">
              <a:solidFill>
                <a:schemeClr val="accent4"/>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2930;p51">
              <a:extLst>
                <a:ext uri="{FF2B5EF4-FFF2-40B4-BE49-F238E27FC236}">
                  <a16:creationId xmlns:a16="http://schemas.microsoft.com/office/drawing/2014/main" id="{8F95EBA4-8B5F-27FC-4981-797E807C47E8}"/>
                </a:ext>
              </a:extLst>
            </p:cNvPr>
            <p:cNvSpPr/>
            <p:nvPr/>
          </p:nvSpPr>
          <p:spPr>
            <a:xfrm>
              <a:off x="4625445" y="2876457"/>
              <a:ext cx="906361" cy="52625"/>
            </a:xfrm>
            <a:custGeom>
              <a:avLst/>
              <a:gdLst/>
              <a:ahLst/>
              <a:cxnLst/>
              <a:rect l="l" t="t" r="r" b="b"/>
              <a:pathLst>
                <a:path w="25490" h="1480" fill="none" extrusionOk="0">
                  <a:moveTo>
                    <a:pt x="1" y="1479"/>
                  </a:moveTo>
                  <a:lnTo>
                    <a:pt x="13710" y="1479"/>
                  </a:lnTo>
                  <a:lnTo>
                    <a:pt x="15164" y="0"/>
                  </a:lnTo>
                  <a:lnTo>
                    <a:pt x="25490" y="0"/>
                  </a:lnTo>
                </a:path>
              </a:pathLst>
            </a:custGeom>
            <a:noFill/>
            <a:ln w="106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2931;p51">
              <a:extLst>
                <a:ext uri="{FF2B5EF4-FFF2-40B4-BE49-F238E27FC236}">
                  <a16:creationId xmlns:a16="http://schemas.microsoft.com/office/drawing/2014/main" id="{24B941FF-DFBA-8E30-3910-D0357A9F8517}"/>
                </a:ext>
              </a:extLst>
            </p:cNvPr>
            <p:cNvSpPr/>
            <p:nvPr/>
          </p:nvSpPr>
          <p:spPr>
            <a:xfrm>
              <a:off x="4587148" y="2895161"/>
              <a:ext cx="67737" cy="67773"/>
            </a:xfrm>
            <a:custGeom>
              <a:avLst/>
              <a:gdLst/>
              <a:ahLst/>
              <a:cxnLst/>
              <a:rect l="l" t="t" r="r" b="b"/>
              <a:pathLst>
                <a:path w="1905" h="1906" extrusionOk="0">
                  <a:moveTo>
                    <a:pt x="953" y="1"/>
                  </a:moveTo>
                  <a:cubicBezTo>
                    <a:pt x="426" y="1"/>
                    <a:pt x="0" y="427"/>
                    <a:pt x="0" y="953"/>
                  </a:cubicBezTo>
                  <a:cubicBezTo>
                    <a:pt x="0" y="1479"/>
                    <a:pt x="426" y="1905"/>
                    <a:pt x="953" y="1905"/>
                  </a:cubicBezTo>
                  <a:cubicBezTo>
                    <a:pt x="1479" y="1905"/>
                    <a:pt x="1905" y="1479"/>
                    <a:pt x="1905" y="953"/>
                  </a:cubicBezTo>
                  <a:cubicBezTo>
                    <a:pt x="1905" y="427"/>
                    <a:pt x="1479" y="1"/>
                    <a:pt x="953" y="1"/>
                  </a:cubicBezTo>
                  <a:close/>
                </a:path>
              </a:pathLst>
            </a:custGeom>
            <a:solidFill>
              <a:schemeClr val="accent4"/>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2932;p51">
              <a:extLst>
                <a:ext uri="{FF2B5EF4-FFF2-40B4-BE49-F238E27FC236}">
                  <a16:creationId xmlns:a16="http://schemas.microsoft.com/office/drawing/2014/main" id="{DB346852-0E09-1607-F60E-558F58410737}"/>
                </a:ext>
              </a:extLst>
            </p:cNvPr>
            <p:cNvSpPr/>
            <p:nvPr/>
          </p:nvSpPr>
          <p:spPr>
            <a:xfrm>
              <a:off x="4669146" y="3068937"/>
              <a:ext cx="66848" cy="67773"/>
            </a:xfrm>
            <a:custGeom>
              <a:avLst/>
              <a:gdLst/>
              <a:ahLst/>
              <a:cxnLst/>
              <a:rect l="l" t="t" r="r" b="b"/>
              <a:pathLst>
                <a:path w="1880" h="1906" extrusionOk="0">
                  <a:moveTo>
                    <a:pt x="952" y="1"/>
                  </a:moveTo>
                  <a:cubicBezTo>
                    <a:pt x="426" y="1"/>
                    <a:pt x="0" y="427"/>
                    <a:pt x="0" y="953"/>
                  </a:cubicBezTo>
                  <a:cubicBezTo>
                    <a:pt x="0" y="1480"/>
                    <a:pt x="426" y="1906"/>
                    <a:pt x="952" y="1906"/>
                  </a:cubicBezTo>
                  <a:cubicBezTo>
                    <a:pt x="1454" y="1906"/>
                    <a:pt x="1880" y="1480"/>
                    <a:pt x="1880" y="953"/>
                  </a:cubicBezTo>
                  <a:cubicBezTo>
                    <a:pt x="1880" y="427"/>
                    <a:pt x="1454" y="1"/>
                    <a:pt x="952" y="1"/>
                  </a:cubicBezTo>
                  <a:close/>
                </a:path>
              </a:pathLst>
            </a:custGeom>
            <a:solidFill>
              <a:schemeClr val="accent4"/>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2933;p51">
              <a:extLst>
                <a:ext uri="{FF2B5EF4-FFF2-40B4-BE49-F238E27FC236}">
                  <a16:creationId xmlns:a16="http://schemas.microsoft.com/office/drawing/2014/main" id="{0067F00D-C2BC-0E0A-0C47-3536CEE02EE8}"/>
                </a:ext>
              </a:extLst>
            </p:cNvPr>
            <p:cNvSpPr/>
            <p:nvPr/>
          </p:nvSpPr>
          <p:spPr>
            <a:xfrm>
              <a:off x="4755590" y="2957567"/>
              <a:ext cx="67737" cy="67737"/>
            </a:xfrm>
            <a:custGeom>
              <a:avLst/>
              <a:gdLst/>
              <a:ahLst/>
              <a:cxnLst/>
              <a:rect l="l" t="t" r="r" b="b"/>
              <a:pathLst>
                <a:path w="1905" h="1905" extrusionOk="0">
                  <a:moveTo>
                    <a:pt x="952" y="0"/>
                  </a:moveTo>
                  <a:cubicBezTo>
                    <a:pt x="426" y="0"/>
                    <a:pt x="0" y="426"/>
                    <a:pt x="0" y="952"/>
                  </a:cubicBezTo>
                  <a:cubicBezTo>
                    <a:pt x="0" y="1479"/>
                    <a:pt x="426" y="1905"/>
                    <a:pt x="952" y="1905"/>
                  </a:cubicBezTo>
                  <a:cubicBezTo>
                    <a:pt x="1479" y="1905"/>
                    <a:pt x="1905" y="1479"/>
                    <a:pt x="1905" y="952"/>
                  </a:cubicBezTo>
                  <a:cubicBezTo>
                    <a:pt x="1905" y="426"/>
                    <a:pt x="1479" y="0"/>
                    <a:pt x="95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2934;p51">
              <a:extLst>
                <a:ext uri="{FF2B5EF4-FFF2-40B4-BE49-F238E27FC236}">
                  <a16:creationId xmlns:a16="http://schemas.microsoft.com/office/drawing/2014/main" id="{3BB542F2-69A2-75CE-53F6-603C819EC8FF}"/>
                </a:ext>
              </a:extLst>
            </p:cNvPr>
            <p:cNvSpPr/>
            <p:nvPr/>
          </p:nvSpPr>
          <p:spPr>
            <a:xfrm>
              <a:off x="4755590" y="2957567"/>
              <a:ext cx="67737" cy="67737"/>
            </a:xfrm>
            <a:custGeom>
              <a:avLst/>
              <a:gdLst/>
              <a:ahLst/>
              <a:cxnLst/>
              <a:rect l="l" t="t" r="r" b="b"/>
              <a:pathLst>
                <a:path w="1905" h="1905" fill="none" extrusionOk="0">
                  <a:moveTo>
                    <a:pt x="1905" y="952"/>
                  </a:moveTo>
                  <a:cubicBezTo>
                    <a:pt x="1905" y="1479"/>
                    <a:pt x="1479" y="1905"/>
                    <a:pt x="952" y="1905"/>
                  </a:cubicBezTo>
                  <a:cubicBezTo>
                    <a:pt x="426" y="1905"/>
                    <a:pt x="0" y="1479"/>
                    <a:pt x="0" y="952"/>
                  </a:cubicBezTo>
                  <a:cubicBezTo>
                    <a:pt x="0" y="426"/>
                    <a:pt x="426" y="0"/>
                    <a:pt x="952" y="0"/>
                  </a:cubicBezTo>
                  <a:cubicBezTo>
                    <a:pt x="1479" y="0"/>
                    <a:pt x="1905" y="426"/>
                    <a:pt x="1905" y="952"/>
                  </a:cubicBezTo>
                  <a:close/>
                </a:path>
              </a:pathLst>
            </a:custGeom>
            <a:noFill/>
            <a:ln w="10650" cap="flat" cmpd="sng">
              <a:solidFill>
                <a:schemeClr val="accent4"/>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2935;p51">
              <a:extLst>
                <a:ext uri="{FF2B5EF4-FFF2-40B4-BE49-F238E27FC236}">
                  <a16:creationId xmlns:a16="http://schemas.microsoft.com/office/drawing/2014/main" id="{2A1A459B-A350-49B2-31DD-47C600D8A7E1}"/>
                </a:ext>
              </a:extLst>
            </p:cNvPr>
            <p:cNvSpPr/>
            <p:nvPr/>
          </p:nvSpPr>
          <p:spPr>
            <a:xfrm>
              <a:off x="6410529" y="2126061"/>
              <a:ext cx="281651" cy="280762"/>
            </a:xfrm>
            <a:custGeom>
              <a:avLst/>
              <a:gdLst/>
              <a:ahLst/>
              <a:cxnLst/>
              <a:rect l="l" t="t" r="r" b="b"/>
              <a:pathLst>
                <a:path w="7921" h="7896" extrusionOk="0">
                  <a:moveTo>
                    <a:pt x="3660" y="0"/>
                  </a:moveTo>
                  <a:lnTo>
                    <a:pt x="3359" y="677"/>
                  </a:lnTo>
                  <a:cubicBezTo>
                    <a:pt x="3058" y="727"/>
                    <a:pt x="2758" y="828"/>
                    <a:pt x="2482" y="978"/>
                  </a:cubicBezTo>
                  <a:lnTo>
                    <a:pt x="1855" y="602"/>
                  </a:lnTo>
                  <a:cubicBezTo>
                    <a:pt x="1504" y="828"/>
                    <a:pt x="1229" y="1078"/>
                    <a:pt x="953" y="1379"/>
                  </a:cubicBezTo>
                  <a:lnTo>
                    <a:pt x="1229" y="2056"/>
                  </a:lnTo>
                  <a:cubicBezTo>
                    <a:pt x="1053" y="2306"/>
                    <a:pt x="903" y="2582"/>
                    <a:pt x="803" y="2883"/>
                  </a:cubicBezTo>
                  <a:lnTo>
                    <a:pt x="101" y="3083"/>
                  </a:lnTo>
                  <a:cubicBezTo>
                    <a:pt x="51" y="3359"/>
                    <a:pt x="1" y="3660"/>
                    <a:pt x="1" y="3960"/>
                  </a:cubicBezTo>
                  <a:cubicBezTo>
                    <a:pt x="1" y="4061"/>
                    <a:pt x="26" y="4161"/>
                    <a:pt x="26" y="4261"/>
                  </a:cubicBezTo>
                  <a:lnTo>
                    <a:pt x="702" y="4537"/>
                  </a:lnTo>
                  <a:cubicBezTo>
                    <a:pt x="753" y="4863"/>
                    <a:pt x="853" y="5163"/>
                    <a:pt x="978" y="5414"/>
                  </a:cubicBezTo>
                  <a:lnTo>
                    <a:pt x="627" y="6066"/>
                  </a:lnTo>
                  <a:cubicBezTo>
                    <a:pt x="828" y="6391"/>
                    <a:pt x="1103" y="6692"/>
                    <a:pt x="1379" y="6943"/>
                  </a:cubicBezTo>
                  <a:lnTo>
                    <a:pt x="2081" y="6692"/>
                  </a:lnTo>
                  <a:cubicBezTo>
                    <a:pt x="2332" y="6868"/>
                    <a:pt x="2607" y="6993"/>
                    <a:pt x="2908" y="7093"/>
                  </a:cubicBezTo>
                  <a:lnTo>
                    <a:pt x="3083" y="7820"/>
                  </a:lnTo>
                  <a:cubicBezTo>
                    <a:pt x="3384" y="7870"/>
                    <a:pt x="3660" y="7895"/>
                    <a:pt x="3961" y="7895"/>
                  </a:cubicBezTo>
                  <a:lnTo>
                    <a:pt x="4261" y="7895"/>
                  </a:lnTo>
                  <a:lnTo>
                    <a:pt x="4562" y="7219"/>
                  </a:lnTo>
                  <a:cubicBezTo>
                    <a:pt x="4863" y="7168"/>
                    <a:pt x="5164" y="7068"/>
                    <a:pt x="5439" y="6918"/>
                  </a:cubicBezTo>
                  <a:lnTo>
                    <a:pt x="6066" y="7294"/>
                  </a:lnTo>
                  <a:cubicBezTo>
                    <a:pt x="6417" y="7068"/>
                    <a:pt x="6718" y="6818"/>
                    <a:pt x="6968" y="6517"/>
                  </a:cubicBezTo>
                  <a:lnTo>
                    <a:pt x="6692" y="5840"/>
                  </a:lnTo>
                  <a:cubicBezTo>
                    <a:pt x="6868" y="5589"/>
                    <a:pt x="7018" y="5314"/>
                    <a:pt x="7119" y="5013"/>
                  </a:cubicBezTo>
                  <a:lnTo>
                    <a:pt x="7820" y="4812"/>
                  </a:lnTo>
                  <a:cubicBezTo>
                    <a:pt x="7895" y="4537"/>
                    <a:pt x="7921" y="4236"/>
                    <a:pt x="7921" y="3960"/>
                  </a:cubicBezTo>
                  <a:cubicBezTo>
                    <a:pt x="7921" y="3835"/>
                    <a:pt x="7921" y="3735"/>
                    <a:pt x="7895" y="3635"/>
                  </a:cubicBezTo>
                  <a:lnTo>
                    <a:pt x="7244" y="3359"/>
                  </a:lnTo>
                  <a:cubicBezTo>
                    <a:pt x="7169" y="3033"/>
                    <a:pt x="7068" y="2757"/>
                    <a:pt x="6943" y="2482"/>
                  </a:cubicBezTo>
                  <a:lnTo>
                    <a:pt x="7294" y="1830"/>
                  </a:lnTo>
                  <a:cubicBezTo>
                    <a:pt x="7093" y="1504"/>
                    <a:pt x="6843" y="1203"/>
                    <a:pt x="6542" y="953"/>
                  </a:cubicBezTo>
                  <a:lnTo>
                    <a:pt x="5840" y="1203"/>
                  </a:lnTo>
                  <a:cubicBezTo>
                    <a:pt x="5590" y="1028"/>
                    <a:pt x="5314" y="903"/>
                    <a:pt x="5013" y="802"/>
                  </a:cubicBezTo>
                  <a:lnTo>
                    <a:pt x="4838" y="101"/>
                  </a:lnTo>
                  <a:cubicBezTo>
                    <a:pt x="4562" y="25"/>
                    <a:pt x="4261" y="0"/>
                    <a:pt x="396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2936;p51">
              <a:extLst>
                <a:ext uri="{FF2B5EF4-FFF2-40B4-BE49-F238E27FC236}">
                  <a16:creationId xmlns:a16="http://schemas.microsoft.com/office/drawing/2014/main" id="{B36A0A59-CCEB-2B73-423F-ED879AC7562E}"/>
                </a:ext>
              </a:extLst>
            </p:cNvPr>
            <p:cNvSpPr/>
            <p:nvPr/>
          </p:nvSpPr>
          <p:spPr>
            <a:xfrm>
              <a:off x="6410529" y="2126061"/>
              <a:ext cx="281651" cy="280762"/>
            </a:xfrm>
            <a:custGeom>
              <a:avLst/>
              <a:gdLst/>
              <a:ahLst/>
              <a:cxnLst/>
              <a:rect l="l" t="t" r="r" b="b"/>
              <a:pathLst>
                <a:path w="7921" h="7896" fill="none" extrusionOk="0">
                  <a:moveTo>
                    <a:pt x="7921" y="3960"/>
                  </a:moveTo>
                  <a:cubicBezTo>
                    <a:pt x="7921" y="4236"/>
                    <a:pt x="7895" y="4537"/>
                    <a:pt x="7820" y="4812"/>
                  </a:cubicBezTo>
                  <a:lnTo>
                    <a:pt x="7119" y="5013"/>
                  </a:lnTo>
                  <a:cubicBezTo>
                    <a:pt x="7018" y="5314"/>
                    <a:pt x="6868" y="5589"/>
                    <a:pt x="6692" y="5840"/>
                  </a:cubicBezTo>
                  <a:lnTo>
                    <a:pt x="6968" y="6517"/>
                  </a:lnTo>
                  <a:cubicBezTo>
                    <a:pt x="6718" y="6818"/>
                    <a:pt x="6417" y="7068"/>
                    <a:pt x="6066" y="7294"/>
                  </a:cubicBezTo>
                  <a:lnTo>
                    <a:pt x="5439" y="6918"/>
                  </a:lnTo>
                  <a:cubicBezTo>
                    <a:pt x="5164" y="7068"/>
                    <a:pt x="4863" y="7168"/>
                    <a:pt x="4562" y="7219"/>
                  </a:cubicBezTo>
                  <a:lnTo>
                    <a:pt x="4261" y="7895"/>
                  </a:lnTo>
                  <a:cubicBezTo>
                    <a:pt x="4161" y="7895"/>
                    <a:pt x="4061" y="7895"/>
                    <a:pt x="3961" y="7895"/>
                  </a:cubicBezTo>
                  <a:cubicBezTo>
                    <a:pt x="3660" y="7895"/>
                    <a:pt x="3384" y="7870"/>
                    <a:pt x="3083" y="7820"/>
                  </a:cubicBezTo>
                  <a:lnTo>
                    <a:pt x="2908" y="7093"/>
                  </a:lnTo>
                  <a:cubicBezTo>
                    <a:pt x="2607" y="6993"/>
                    <a:pt x="2332" y="6868"/>
                    <a:pt x="2081" y="6692"/>
                  </a:cubicBezTo>
                  <a:lnTo>
                    <a:pt x="1379" y="6943"/>
                  </a:lnTo>
                  <a:cubicBezTo>
                    <a:pt x="1103" y="6692"/>
                    <a:pt x="828" y="6391"/>
                    <a:pt x="627" y="6066"/>
                  </a:cubicBezTo>
                  <a:lnTo>
                    <a:pt x="978" y="5414"/>
                  </a:lnTo>
                  <a:cubicBezTo>
                    <a:pt x="853" y="5163"/>
                    <a:pt x="753" y="4863"/>
                    <a:pt x="702" y="4537"/>
                  </a:cubicBezTo>
                  <a:lnTo>
                    <a:pt x="26" y="4261"/>
                  </a:lnTo>
                  <a:cubicBezTo>
                    <a:pt x="26" y="4161"/>
                    <a:pt x="1" y="4061"/>
                    <a:pt x="1" y="3960"/>
                  </a:cubicBezTo>
                  <a:cubicBezTo>
                    <a:pt x="1" y="3660"/>
                    <a:pt x="51" y="3359"/>
                    <a:pt x="101" y="3083"/>
                  </a:cubicBezTo>
                  <a:lnTo>
                    <a:pt x="803" y="2883"/>
                  </a:lnTo>
                  <a:cubicBezTo>
                    <a:pt x="903" y="2582"/>
                    <a:pt x="1053" y="2306"/>
                    <a:pt x="1229" y="2056"/>
                  </a:cubicBezTo>
                  <a:lnTo>
                    <a:pt x="953" y="1379"/>
                  </a:lnTo>
                  <a:cubicBezTo>
                    <a:pt x="1229" y="1078"/>
                    <a:pt x="1504" y="828"/>
                    <a:pt x="1855" y="602"/>
                  </a:cubicBezTo>
                  <a:lnTo>
                    <a:pt x="2482" y="978"/>
                  </a:lnTo>
                  <a:cubicBezTo>
                    <a:pt x="2758" y="828"/>
                    <a:pt x="3058" y="727"/>
                    <a:pt x="3359" y="677"/>
                  </a:cubicBezTo>
                  <a:lnTo>
                    <a:pt x="3660" y="0"/>
                  </a:lnTo>
                  <a:cubicBezTo>
                    <a:pt x="3760" y="0"/>
                    <a:pt x="3860" y="0"/>
                    <a:pt x="3961" y="0"/>
                  </a:cubicBezTo>
                  <a:cubicBezTo>
                    <a:pt x="4261" y="0"/>
                    <a:pt x="4562" y="25"/>
                    <a:pt x="4838" y="101"/>
                  </a:cubicBezTo>
                  <a:lnTo>
                    <a:pt x="5013" y="802"/>
                  </a:lnTo>
                  <a:cubicBezTo>
                    <a:pt x="5314" y="903"/>
                    <a:pt x="5590" y="1028"/>
                    <a:pt x="5840" y="1203"/>
                  </a:cubicBezTo>
                  <a:lnTo>
                    <a:pt x="6542" y="953"/>
                  </a:lnTo>
                  <a:cubicBezTo>
                    <a:pt x="6843" y="1203"/>
                    <a:pt x="7093" y="1504"/>
                    <a:pt x="7294" y="1830"/>
                  </a:cubicBezTo>
                  <a:lnTo>
                    <a:pt x="6943" y="2482"/>
                  </a:lnTo>
                  <a:cubicBezTo>
                    <a:pt x="7068" y="2757"/>
                    <a:pt x="7169" y="3033"/>
                    <a:pt x="7244" y="3359"/>
                  </a:cubicBezTo>
                  <a:lnTo>
                    <a:pt x="7895" y="3635"/>
                  </a:lnTo>
                  <a:cubicBezTo>
                    <a:pt x="7921" y="3735"/>
                    <a:pt x="7921" y="3835"/>
                    <a:pt x="7921" y="3960"/>
                  </a:cubicBezTo>
                  <a:close/>
                </a:path>
              </a:pathLst>
            </a:custGeom>
            <a:noFill/>
            <a:ln w="10650" cap="flat" cmpd="sng">
              <a:solidFill>
                <a:srgbClr val="606060"/>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2937;p51">
              <a:extLst>
                <a:ext uri="{FF2B5EF4-FFF2-40B4-BE49-F238E27FC236}">
                  <a16:creationId xmlns:a16="http://schemas.microsoft.com/office/drawing/2014/main" id="{DED579BD-0153-83BF-6B41-468990823740}"/>
                </a:ext>
              </a:extLst>
            </p:cNvPr>
            <p:cNvSpPr/>
            <p:nvPr/>
          </p:nvSpPr>
          <p:spPr>
            <a:xfrm>
              <a:off x="6471121" y="2185765"/>
              <a:ext cx="161360" cy="161360"/>
            </a:xfrm>
            <a:custGeom>
              <a:avLst/>
              <a:gdLst/>
              <a:ahLst/>
              <a:cxnLst/>
              <a:rect l="l" t="t" r="r" b="b"/>
              <a:pathLst>
                <a:path w="4538" h="4538" extrusionOk="0">
                  <a:moveTo>
                    <a:pt x="2257" y="1"/>
                  </a:moveTo>
                  <a:cubicBezTo>
                    <a:pt x="1003" y="1"/>
                    <a:pt x="1" y="1028"/>
                    <a:pt x="1" y="2281"/>
                  </a:cubicBezTo>
                  <a:cubicBezTo>
                    <a:pt x="1" y="3534"/>
                    <a:pt x="1003" y="4537"/>
                    <a:pt x="2257" y="4537"/>
                  </a:cubicBezTo>
                  <a:cubicBezTo>
                    <a:pt x="3510" y="4537"/>
                    <a:pt x="4537" y="3534"/>
                    <a:pt x="4537" y="2281"/>
                  </a:cubicBezTo>
                  <a:cubicBezTo>
                    <a:pt x="4537" y="1028"/>
                    <a:pt x="3510" y="1"/>
                    <a:pt x="225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2938;p51">
              <a:extLst>
                <a:ext uri="{FF2B5EF4-FFF2-40B4-BE49-F238E27FC236}">
                  <a16:creationId xmlns:a16="http://schemas.microsoft.com/office/drawing/2014/main" id="{5B7B783C-38CA-2AA4-13A5-5EE853A3340C}"/>
                </a:ext>
              </a:extLst>
            </p:cNvPr>
            <p:cNvSpPr/>
            <p:nvPr/>
          </p:nvSpPr>
          <p:spPr>
            <a:xfrm>
              <a:off x="6471121" y="2185765"/>
              <a:ext cx="161360" cy="161360"/>
            </a:xfrm>
            <a:custGeom>
              <a:avLst/>
              <a:gdLst/>
              <a:ahLst/>
              <a:cxnLst/>
              <a:rect l="l" t="t" r="r" b="b"/>
              <a:pathLst>
                <a:path w="4538" h="4538" fill="none" extrusionOk="0">
                  <a:moveTo>
                    <a:pt x="4537" y="2281"/>
                  </a:moveTo>
                  <a:cubicBezTo>
                    <a:pt x="4537" y="3534"/>
                    <a:pt x="3510" y="4537"/>
                    <a:pt x="2257" y="4537"/>
                  </a:cubicBezTo>
                  <a:cubicBezTo>
                    <a:pt x="1003" y="4537"/>
                    <a:pt x="1" y="3534"/>
                    <a:pt x="1" y="2281"/>
                  </a:cubicBezTo>
                  <a:cubicBezTo>
                    <a:pt x="1" y="1028"/>
                    <a:pt x="1003" y="1"/>
                    <a:pt x="2257" y="1"/>
                  </a:cubicBezTo>
                  <a:cubicBezTo>
                    <a:pt x="3510" y="1"/>
                    <a:pt x="4537" y="1028"/>
                    <a:pt x="4537" y="2281"/>
                  </a:cubicBezTo>
                  <a:close/>
                </a:path>
              </a:pathLst>
            </a:custGeom>
            <a:noFill/>
            <a:ln w="10650" cap="flat" cmpd="sng">
              <a:solidFill>
                <a:srgbClr val="606060"/>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2939;p51">
              <a:extLst>
                <a:ext uri="{FF2B5EF4-FFF2-40B4-BE49-F238E27FC236}">
                  <a16:creationId xmlns:a16="http://schemas.microsoft.com/office/drawing/2014/main" id="{8AD71453-E9F0-D66B-6E15-9C4C2A1B380F}"/>
                </a:ext>
              </a:extLst>
            </p:cNvPr>
            <p:cNvSpPr/>
            <p:nvPr/>
          </p:nvSpPr>
          <p:spPr>
            <a:xfrm>
              <a:off x="6496972" y="2211616"/>
              <a:ext cx="108770" cy="109659"/>
            </a:xfrm>
            <a:custGeom>
              <a:avLst/>
              <a:gdLst/>
              <a:ahLst/>
              <a:cxnLst/>
              <a:rect l="l" t="t" r="r" b="b"/>
              <a:pathLst>
                <a:path w="3059" h="3084" extrusionOk="0">
                  <a:moveTo>
                    <a:pt x="1530" y="0"/>
                  </a:moveTo>
                  <a:cubicBezTo>
                    <a:pt x="677" y="0"/>
                    <a:pt x="1" y="702"/>
                    <a:pt x="1" y="1554"/>
                  </a:cubicBezTo>
                  <a:cubicBezTo>
                    <a:pt x="1" y="2381"/>
                    <a:pt x="677" y="3083"/>
                    <a:pt x="1530" y="3083"/>
                  </a:cubicBezTo>
                  <a:cubicBezTo>
                    <a:pt x="2382" y="3083"/>
                    <a:pt x="3058" y="2381"/>
                    <a:pt x="3058" y="1554"/>
                  </a:cubicBezTo>
                  <a:cubicBezTo>
                    <a:pt x="3058" y="702"/>
                    <a:pt x="2382" y="0"/>
                    <a:pt x="153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2940;p51">
              <a:extLst>
                <a:ext uri="{FF2B5EF4-FFF2-40B4-BE49-F238E27FC236}">
                  <a16:creationId xmlns:a16="http://schemas.microsoft.com/office/drawing/2014/main" id="{0EB12087-E872-C4F9-EAB2-E75EC0727213}"/>
                </a:ext>
              </a:extLst>
            </p:cNvPr>
            <p:cNvSpPr/>
            <p:nvPr/>
          </p:nvSpPr>
          <p:spPr>
            <a:xfrm>
              <a:off x="6496972" y="2211616"/>
              <a:ext cx="108770" cy="109659"/>
            </a:xfrm>
            <a:custGeom>
              <a:avLst/>
              <a:gdLst/>
              <a:ahLst/>
              <a:cxnLst/>
              <a:rect l="l" t="t" r="r" b="b"/>
              <a:pathLst>
                <a:path w="3059" h="3084" fill="none" extrusionOk="0">
                  <a:moveTo>
                    <a:pt x="3058" y="1554"/>
                  </a:moveTo>
                  <a:cubicBezTo>
                    <a:pt x="3058" y="2381"/>
                    <a:pt x="2382" y="3083"/>
                    <a:pt x="1530" y="3083"/>
                  </a:cubicBezTo>
                  <a:cubicBezTo>
                    <a:pt x="677" y="3083"/>
                    <a:pt x="1" y="2381"/>
                    <a:pt x="1" y="1554"/>
                  </a:cubicBezTo>
                  <a:cubicBezTo>
                    <a:pt x="1" y="702"/>
                    <a:pt x="677" y="0"/>
                    <a:pt x="1530" y="0"/>
                  </a:cubicBezTo>
                  <a:cubicBezTo>
                    <a:pt x="2382" y="0"/>
                    <a:pt x="3058" y="702"/>
                    <a:pt x="3058" y="1554"/>
                  </a:cubicBezTo>
                  <a:close/>
                </a:path>
              </a:pathLst>
            </a:custGeom>
            <a:noFill/>
            <a:ln w="10650" cap="flat" cmpd="sng">
              <a:solidFill>
                <a:srgbClr val="606060"/>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2941;p51">
              <a:extLst>
                <a:ext uri="{FF2B5EF4-FFF2-40B4-BE49-F238E27FC236}">
                  <a16:creationId xmlns:a16="http://schemas.microsoft.com/office/drawing/2014/main" id="{08E7E498-EE87-C106-E7DD-B0DE207CEF64}"/>
                </a:ext>
              </a:extLst>
            </p:cNvPr>
            <p:cNvSpPr/>
            <p:nvPr/>
          </p:nvSpPr>
          <p:spPr>
            <a:xfrm>
              <a:off x="6492527" y="2437983"/>
              <a:ext cx="179174" cy="179174"/>
            </a:xfrm>
            <a:custGeom>
              <a:avLst/>
              <a:gdLst/>
              <a:ahLst/>
              <a:cxnLst/>
              <a:rect l="l" t="t" r="r" b="b"/>
              <a:pathLst>
                <a:path w="5039" h="5039" extrusionOk="0">
                  <a:moveTo>
                    <a:pt x="2306" y="0"/>
                  </a:moveTo>
                  <a:lnTo>
                    <a:pt x="2131" y="426"/>
                  </a:lnTo>
                  <a:cubicBezTo>
                    <a:pt x="1930" y="477"/>
                    <a:pt x="1755" y="527"/>
                    <a:pt x="1579" y="627"/>
                  </a:cubicBezTo>
                  <a:lnTo>
                    <a:pt x="1153" y="376"/>
                  </a:lnTo>
                  <a:cubicBezTo>
                    <a:pt x="953" y="527"/>
                    <a:pt x="752" y="677"/>
                    <a:pt x="602" y="878"/>
                  </a:cubicBezTo>
                  <a:lnTo>
                    <a:pt x="752" y="1304"/>
                  </a:lnTo>
                  <a:cubicBezTo>
                    <a:pt x="652" y="1479"/>
                    <a:pt x="577" y="1655"/>
                    <a:pt x="502" y="1830"/>
                  </a:cubicBezTo>
                  <a:lnTo>
                    <a:pt x="51" y="1955"/>
                  </a:lnTo>
                  <a:cubicBezTo>
                    <a:pt x="0" y="2156"/>
                    <a:pt x="0" y="2331"/>
                    <a:pt x="0" y="2532"/>
                  </a:cubicBezTo>
                  <a:cubicBezTo>
                    <a:pt x="0" y="2582"/>
                    <a:pt x="0" y="2657"/>
                    <a:pt x="0" y="2707"/>
                  </a:cubicBezTo>
                  <a:lnTo>
                    <a:pt x="427" y="2908"/>
                  </a:lnTo>
                  <a:cubicBezTo>
                    <a:pt x="452" y="3108"/>
                    <a:pt x="527" y="3284"/>
                    <a:pt x="602" y="3459"/>
                  </a:cubicBezTo>
                  <a:lnTo>
                    <a:pt x="376" y="3860"/>
                  </a:lnTo>
                  <a:cubicBezTo>
                    <a:pt x="502" y="4086"/>
                    <a:pt x="677" y="4286"/>
                    <a:pt x="878" y="4437"/>
                  </a:cubicBezTo>
                  <a:lnTo>
                    <a:pt x="1304" y="4261"/>
                  </a:lnTo>
                  <a:cubicBezTo>
                    <a:pt x="1479" y="4386"/>
                    <a:pt x="1655" y="4462"/>
                    <a:pt x="1830" y="4537"/>
                  </a:cubicBezTo>
                  <a:lnTo>
                    <a:pt x="1955" y="4988"/>
                  </a:lnTo>
                  <a:cubicBezTo>
                    <a:pt x="2131" y="5038"/>
                    <a:pt x="2331" y="5038"/>
                    <a:pt x="2507" y="5038"/>
                  </a:cubicBezTo>
                  <a:lnTo>
                    <a:pt x="2707" y="5038"/>
                  </a:lnTo>
                  <a:lnTo>
                    <a:pt x="2908" y="4612"/>
                  </a:lnTo>
                  <a:cubicBezTo>
                    <a:pt x="3083" y="4587"/>
                    <a:pt x="3284" y="4512"/>
                    <a:pt x="3459" y="4437"/>
                  </a:cubicBezTo>
                  <a:lnTo>
                    <a:pt x="3860" y="4662"/>
                  </a:lnTo>
                  <a:cubicBezTo>
                    <a:pt x="4086" y="4512"/>
                    <a:pt x="4261" y="4361"/>
                    <a:pt x="4437" y="4161"/>
                  </a:cubicBezTo>
                  <a:lnTo>
                    <a:pt x="4261" y="3735"/>
                  </a:lnTo>
                  <a:cubicBezTo>
                    <a:pt x="4361" y="3559"/>
                    <a:pt x="4462" y="3384"/>
                    <a:pt x="4537" y="3208"/>
                  </a:cubicBezTo>
                  <a:lnTo>
                    <a:pt x="4988" y="3083"/>
                  </a:lnTo>
                  <a:cubicBezTo>
                    <a:pt x="5013" y="2908"/>
                    <a:pt x="5038" y="2707"/>
                    <a:pt x="5038" y="2532"/>
                  </a:cubicBezTo>
                  <a:cubicBezTo>
                    <a:pt x="5038" y="2457"/>
                    <a:pt x="5038" y="2381"/>
                    <a:pt x="5038" y="2331"/>
                  </a:cubicBezTo>
                  <a:lnTo>
                    <a:pt x="4612" y="2131"/>
                  </a:lnTo>
                  <a:cubicBezTo>
                    <a:pt x="4562" y="1930"/>
                    <a:pt x="4512" y="1755"/>
                    <a:pt x="4412" y="1579"/>
                  </a:cubicBezTo>
                  <a:lnTo>
                    <a:pt x="4637" y="1178"/>
                  </a:lnTo>
                  <a:cubicBezTo>
                    <a:pt x="4512" y="953"/>
                    <a:pt x="4336" y="777"/>
                    <a:pt x="4161" y="602"/>
                  </a:cubicBezTo>
                  <a:lnTo>
                    <a:pt x="3710" y="777"/>
                  </a:lnTo>
                  <a:cubicBezTo>
                    <a:pt x="3559" y="652"/>
                    <a:pt x="3384" y="577"/>
                    <a:pt x="3183" y="502"/>
                  </a:cubicBezTo>
                  <a:lnTo>
                    <a:pt x="3058" y="51"/>
                  </a:lnTo>
                  <a:cubicBezTo>
                    <a:pt x="2883" y="25"/>
                    <a:pt x="2707" y="0"/>
                    <a:pt x="250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2942;p51">
              <a:extLst>
                <a:ext uri="{FF2B5EF4-FFF2-40B4-BE49-F238E27FC236}">
                  <a16:creationId xmlns:a16="http://schemas.microsoft.com/office/drawing/2014/main" id="{8FF62970-C64E-F56C-9723-0D43915C24AC}"/>
                </a:ext>
              </a:extLst>
            </p:cNvPr>
            <p:cNvSpPr/>
            <p:nvPr/>
          </p:nvSpPr>
          <p:spPr>
            <a:xfrm>
              <a:off x="6492527" y="2437983"/>
              <a:ext cx="179174" cy="179174"/>
            </a:xfrm>
            <a:custGeom>
              <a:avLst/>
              <a:gdLst/>
              <a:ahLst/>
              <a:cxnLst/>
              <a:rect l="l" t="t" r="r" b="b"/>
              <a:pathLst>
                <a:path w="5039" h="5039" fill="none" extrusionOk="0">
                  <a:moveTo>
                    <a:pt x="5038" y="2532"/>
                  </a:moveTo>
                  <a:cubicBezTo>
                    <a:pt x="5038" y="2707"/>
                    <a:pt x="5013" y="2908"/>
                    <a:pt x="4988" y="3083"/>
                  </a:cubicBezTo>
                  <a:lnTo>
                    <a:pt x="4537" y="3208"/>
                  </a:lnTo>
                  <a:cubicBezTo>
                    <a:pt x="4462" y="3384"/>
                    <a:pt x="4361" y="3559"/>
                    <a:pt x="4261" y="3735"/>
                  </a:cubicBezTo>
                  <a:lnTo>
                    <a:pt x="4437" y="4161"/>
                  </a:lnTo>
                  <a:cubicBezTo>
                    <a:pt x="4261" y="4361"/>
                    <a:pt x="4086" y="4512"/>
                    <a:pt x="3860" y="4662"/>
                  </a:cubicBezTo>
                  <a:lnTo>
                    <a:pt x="3459" y="4437"/>
                  </a:lnTo>
                  <a:cubicBezTo>
                    <a:pt x="3284" y="4512"/>
                    <a:pt x="3083" y="4587"/>
                    <a:pt x="2908" y="4612"/>
                  </a:cubicBezTo>
                  <a:lnTo>
                    <a:pt x="2707" y="5038"/>
                  </a:lnTo>
                  <a:cubicBezTo>
                    <a:pt x="2632" y="5038"/>
                    <a:pt x="2582" y="5038"/>
                    <a:pt x="2507" y="5038"/>
                  </a:cubicBezTo>
                  <a:cubicBezTo>
                    <a:pt x="2331" y="5038"/>
                    <a:pt x="2131" y="5038"/>
                    <a:pt x="1955" y="4988"/>
                  </a:cubicBezTo>
                  <a:lnTo>
                    <a:pt x="1830" y="4537"/>
                  </a:lnTo>
                  <a:cubicBezTo>
                    <a:pt x="1655" y="4462"/>
                    <a:pt x="1479" y="4386"/>
                    <a:pt x="1304" y="4261"/>
                  </a:cubicBezTo>
                  <a:lnTo>
                    <a:pt x="878" y="4437"/>
                  </a:lnTo>
                  <a:cubicBezTo>
                    <a:pt x="677" y="4286"/>
                    <a:pt x="502" y="4086"/>
                    <a:pt x="376" y="3860"/>
                  </a:cubicBezTo>
                  <a:lnTo>
                    <a:pt x="602" y="3459"/>
                  </a:lnTo>
                  <a:cubicBezTo>
                    <a:pt x="527" y="3284"/>
                    <a:pt x="452" y="3108"/>
                    <a:pt x="427" y="2908"/>
                  </a:cubicBezTo>
                  <a:lnTo>
                    <a:pt x="0" y="2707"/>
                  </a:lnTo>
                  <a:cubicBezTo>
                    <a:pt x="0" y="2657"/>
                    <a:pt x="0" y="2582"/>
                    <a:pt x="0" y="2532"/>
                  </a:cubicBezTo>
                  <a:cubicBezTo>
                    <a:pt x="0" y="2331"/>
                    <a:pt x="0" y="2156"/>
                    <a:pt x="51" y="1955"/>
                  </a:cubicBezTo>
                  <a:lnTo>
                    <a:pt x="502" y="1830"/>
                  </a:lnTo>
                  <a:cubicBezTo>
                    <a:pt x="577" y="1655"/>
                    <a:pt x="652" y="1479"/>
                    <a:pt x="752" y="1304"/>
                  </a:cubicBezTo>
                  <a:lnTo>
                    <a:pt x="602" y="878"/>
                  </a:lnTo>
                  <a:cubicBezTo>
                    <a:pt x="752" y="677"/>
                    <a:pt x="953" y="527"/>
                    <a:pt x="1153" y="376"/>
                  </a:cubicBezTo>
                  <a:lnTo>
                    <a:pt x="1579" y="627"/>
                  </a:lnTo>
                  <a:cubicBezTo>
                    <a:pt x="1755" y="527"/>
                    <a:pt x="1930" y="477"/>
                    <a:pt x="2131" y="426"/>
                  </a:cubicBezTo>
                  <a:lnTo>
                    <a:pt x="2306" y="0"/>
                  </a:lnTo>
                  <a:cubicBezTo>
                    <a:pt x="2381" y="0"/>
                    <a:pt x="2457" y="0"/>
                    <a:pt x="2507" y="0"/>
                  </a:cubicBezTo>
                  <a:cubicBezTo>
                    <a:pt x="2707" y="0"/>
                    <a:pt x="2883" y="25"/>
                    <a:pt x="3058" y="51"/>
                  </a:cubicBezTo>
                  <a:lnTo>
                    <a:pt x="3183" y="502"/>
                  </a:lnTo>
                  <a:cubicBezTo>
                    <a:pt x="3384" y="577"/>
                    <a:pt x="3559" y="652"/>
                    <a:pt x="3710" y="777"/>
                  </a:cubicBezTo>
                  <a:lnTo>
                    <a:pt x="4161" y="602"/>
                  </a:lnTo>
                  <a:cubicBezTo>
                    <a:pt x="4336" y="777"/>
                    <a:pt x="4512" y="953"/>
                    <a:pt x="4637" y="1178"/>
                  </a:cubicBezTo>
                  <a:lnTo>
                    <a:pt x="4412" y="1579"/>
                  </a:lnTo>
                  <a:cubicBezTo>
                    <a:pt x="4512" y="1755"/>
                    <a:pt x="4562" y="1930"/>
                    <a:pt x="4612" y="2131"/>
                  </a:cubicBezTo>
                  <a:lnTo>
                    <a:pt x="5038" y="2331"/>
                  </a:lnTo>
                  <a:cubicBezTo>
                    <a:pt x="5038" y="2381"/>
                    <a:pt x="5038" y="2457"/>
                    <a:pt x="5038" y="2532"/>
                  </a:cubicBezTo>
                  <a:close/>
                </a:path>
              </a:pathLst>
            </a:custGeom>
            <a:noFill/>
            <a:ln w="10650" cap="flat" cmpd="sng">
              <a:solidFill>
                <a:srgbClr val="606060"/>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2943;p51">
              <a:extLst>
                <a:ext uri="{FF2B5EF4-FFF2-40B4-BE49-F238E27FC236}">
                  <a16:creationId xmlns:a16="http://schemas.microsoft.com/office/drawing/2014/main" id="{EC7285A4-34C7-FD12-A933-A525C3A6C9B4}"/>
                </a:ext>
              </a:extLst>
            </p:cNvPr>
            <p:cNvSpPr/>
            <p:nvPr/>
          </p:nvSpPr>
          <p:spPr>
            <a:xfrm>
              <a:off x="6529970" y="2476315"/>
              <a:ext cx="103401" cy="102512"/>
            </a:xfrm>
            <a:custGeom>
              <a:avLst/>
              <a:gdLst/>
              <a:ahLst/>
              <a:cxnLst/>
              <a:rect l="l" t="t" r="r" b="b"/>
              <a:pathLst>
                <a:path w="2908" h="2883" extrusionOk="0">
                  <a:moveTo>
                    <a:pt x="1454" y="0"/>
                  </a:moveTo>
                  <a:cubicBezTo>
                    <a:pt x="652" y="0"/>
                    <a:pt x="0" y="652"/>
                    <a:pt x="0" y="1454"/>
                  </a:cubicBezTo>
                  <a:cubicBezTo>
                    <a:pt x="0" y="2231"/>
                    <a:pt x="652" y="2882"/>
                    <a:pt x="1454" y="2882"/>
                  </a:cubicBezTo>
                  <a:cubicBezTo>
                    <a:pt x="2256" y="2882"/>
                    <a:pt x="2907" y="2231"/>
                    <a:pt x="2907" y="1454"/>
                  </a:cubicBezTo>
                  <a:cubicBezTo>
                    <a:pt x="2907" y="652"/>
                    <a:pt x="2256" y="0"/>
                    <a:pt x="145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2944;p51">
              <a:extLst>
                <a:ext uri="{FF2B5EF4-FFF2-40B4-BE49-F238E27FC236}">
                  <a16:creationId xmlns:a16="http://schemas.microsoft.com/office/drawing/2014/main" id="{2A09226D-A523-443F-A2C9-E73246F0978B}"/>
                </a:ext>
              </a:extLst>
            </p:cNvPr>
            <p:cNvSpPr/>
            <p:nvPr/>
          </p:nvSpPr>
          <p:spPr>
            <a:xfrm>
              <a:off x="6529970" y="2476315"/>
              <a:ext cx="103401" cy="102512"/>
            </a:xfrm>
            <a:custGeom>
              <a:avLst/>
              <a:gdLst/>
              <a:ahLst/>
              <a:cxnLst/>
              <a:rect l="l" t="t" r="r" b="b"/>
              <a:pathLst>
                <a:path w="2908" h="2883" fill="none" extrusionOk="0">
                  <a:moveTo>
                    <a:pt x="2907" y="1454"/>
                  </a:moveTo>
                  <a:cubicBezTo>
                    <a:pt x="2907" y="2231"/>
                    <a:pt x="2256" y="2882"/>
                    <a:pt x="1454" y="2882"/>
                  </a:cubicBezTo>
                  <a:cubicBezTo>
                    <a:pt x="652" y="2882"/>
                    <a:pt x="0" y="2231"/>
                    <a:pt x="0" y="1454"/>
                  </a:cubicBezTo>
                  <a:cubicBezTo>
                    <a:pt x="0" y="652"/>
                    <a:pt x="652" y="0"/>
                    <a:pt x="1454" y="0"/>
                  </a:cubicBezTo>
                  <a:cubicBezTo>
                    <a:pt x="2256" y="0"/>
                    <a:pt x="2907" y="652"/>
                    <a:pt x="2907" y="1454"/>
                  </a:cubicBezTo>
                  <a:close/>
                </a:path>
              </a:pathLst>
            </a:custGeom>
            <a:noFill/>
            <a:ln w="10650" cap="flat" cmpd="sng">
              <a:solidFill>
                <a:srgbClr val="606060"/>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2945;p51">
              <a:extLst>
                <a:ext uri="{FF2B5EF4-FFF2-40B4-BE49-F238E27FC236}">
                  <a16:creationId xmlns:a16="http://schemas.microsoft.com/office/drawing/2014/main" id="{09136BE4-70FC-AE03-D951-53AB31142D42}"/>
                </a:ext>
              </a:extLst>
            </p:cNvPr>
            <p:cNvSpPr/>
            <p:nvPr/>
          </p:nvSpPr>
          <p:spPr>
            <a:xfrm>
              <a:off x="6673450" y="2269541"/>
              <a:ext cx="280762" cy="280762"/>
            </a:xfrm>
            <a:custGeom>
              <a:avLst/>
              <a:gdLst/>
              <a:ahLst/>
              <a:cxnLst/>
              <a:rect l="l" t="t" r="r" b="b"/>
              <a:pathLst>
                <a:path w="7896" h="7896" extrusionOk="0">
                  <a:moveTo>
                    <a:pt x="3860" y="1"/>
                  </a:moveTo>
                  <a:cubicBezTo>
                    <a:pt x="3584" y="1"/>
                    <a:pt x="3283" y="51"/>
                    <a:pt x="3008" y="101"/>
                  </a:cubicBezTo>
                  <a:cubicBezTo>
                    <a:pt x="2908" y="126"/>
                    <a:pt x="2807" y="151"/>
                    <a:pt x="2707" y="201"/>
                  </a:cubicBezTo>
                  <a:lnTo>
                    <a:pt x="2582" y="903"/>
                  </a:lnTo>
                  <a:cubicBezTo>
                    <a:pt x="2306" y="1053"/>
                    <a:pt x="2030" y="1204"/>
                    <a:pt x="1805" y="1404"/>
                  </a:cubicBezTo>
                  <a:lnTo>
                    <a:pt x="1103" y="1204"/>
                  </a:lnTo>
                  <a:cubicBezTo>
                    <a:pt x="827" y="1479"/>
                    <a:pt x="602" y="1805"/>
                    <a:pt x="426" y="2156"/>
                  </a:cubicBezTo>
                  <a:lnTo>
                    <a:pt x="827" y="2757"/>
                  </a:lnTo>
                  <a:cubicBezTo>
                    <a:pt x="727" y="3058"/>
                    <a:pt x="652" y="3359"/>
                    <a:pt x="627" y="3660"/>
                  </a:cubicBezTo>
                  <a:lnTo>
                    <a:pt x="0" y="4011"/>
                  </a:lnTo>
                  <a:cubicBezTo>
                    <a:pt x="0" y="4311"/>
                    <a:pt x="25" y="4587"/>
                    <a:pt x="100" y="4888"/>
                  </a:cubicBezTo>
                  <a:cubicBezTo>
                    <a:pt x="126" y="4988"/>
                    <a:pt x="151" y="5088"/>
                    <a:pt x="201" y="5189"/>
                  </a:cubicBezTo>
                  <a:lnTo>
                    <a:pt x="902" y="5314"/>
                  </a:lnTo>
                  <a:cubicBezTo>
                    <a:pt x="1028" y="5590"/>
                    <a:pt x="1203" y="5865"/>
                    <a:pt x="1404" y="6091"/>
                  </a:cubicBezTo>
                  <a:lnTo>
                    <a:pt x="1203" y="6793"/>
                  </a:lnTo>
                  <a:cubicBezTo>
                    <a:pt x="1479" y="7068"/>
                    <a:pt x="1805" y="7294"/>
                    <a:pt x="2156" y="7469"/>
                  </a:cubicBezTo>
                  <a:lnTo>
                    <a:pt x="2757" y="7068"/>
                  </a:lnTo>
                  <a:cubicBezTo>
                    <a:pt x="3033" y="7169"/>
                    <a:pt x="3334" y="7244"/>
                    <a:pt x="3659" y="7269"/>
                  </a:cubicBezTo>
                  <a:lnTo>
                    <a:pt x="4010" y="7895"/>
                  </a:lnTo>
                  <a:cubicBezTo>
                    <a:pt x="4311" y="7895"/>
                    <a:pt x="4587" y="7870"/>
                    <a:pt x="4887" y="7795"/>
                  </a:cubicBezTo>
                  <a:cubicBezTo>
                    <a:pt x="4988" y="7770"/>
                    <a:pt x="5088" y="7745"/>
                    <a:pt x="5163" y="7695"/>
                  </a:cubicBezTo>
                  <a:lnTo>
                    <a:pt x="5314" y="6993"/>
                  </a:lnTo>
                  <a:cubicBezTo>
                    <a:pt x="5589" y="6868"/>
                    <a:pt x="5840" y="6692"/>
                    <a:pt x="6090" y="6492"/>
                  </a:cubicBezTo>
                  <a:lnTo>
                    <a:pt x="6792" y="6692"/>
                  </a:lnTo>
                  <a:cubicBezTo>
                    <a:pt x="7068" y="6417"/>
                    <a:pt x="7294" y="6091"/>
                    <a:pt x="7469" y="5740"/>
                  </a:cubicBezTo>
                  <a:lnTo>
                    <a:pt x="7043" y="5138"/>
                  </a:lnTo>
                  <a:cubicBezTo>
                    <a:pt x="7168" y="4863"/>
                    <a:pt x="7218" y="4537"/>
                    <a:pt x="7268" y="4236"/>
                  </a:cubicBezTo>
                  <a:lnTo>
                    <a:pt x="7895" y="3885"/>
                  </a:lnTo>
                  <a:cubicBezTo>
                    <a:pt x="7895" y="3585"/>
                    <a:pt x="7845" y="3309"/>
                    <a:pt x="7795" y="3008"/>
                  </a:cubicBezTo>
                  <a:cubicBezTo>
                    <a:pt x="7770" y="2908"/>
                    <a:pt x="7720" y="2808"/>
                    <a:pt x="7695" y="2732"/>
                  </a:cubicBezTo>
                  <a:lnTo>
                    <a:pt x="6968" y="2582"/>
                  </a:lnTo>
                  <a:cubicBezTo>
                    <a:pt x="6842" y="2306"/>
                    <a:pt x="6692" y="2031"/>
                    <a:pt x="6491" y="1805"/>
                  </a:cubicBezTo>
                  <a:lnTo>
                    <a:pt x="6692" y="1103"/>
                  </a:lnTo>
                  <a:cubicBezTo>
                    <a:pt x="6391" y="828"/>
                    <a:pt x="6090" y="602"/>
                    <a:pt x="5740" y="427"/>
                  </a:cubicBezTo>
                  <a:lnTo>
                    <a:pt x="5138" y="853"/>
                  </a:lnTo>
                  <a:cubicBezTo>
                    <a:pt x="4837" y="727"/>
                    <a:pt x="4537" y="652"/>
                    <a:pt x="4236" y="627"/>
                  </a:cubicBezTo>
                  <a:lnTo>
                    <a:pt x="386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2946;p51">
              <a:extLst>
                <a:ext uri="{FF2B5EF4-FFF2-40B4-BE49-F238E27FC236}">
                  <a16:creationId xmlns:a16="http://schemas.microsoft.com/office/drawing/2014/main" id="{FF881A60-772C-CADC-0BD7-57B46D47CCC3}"/>
                </a:ext>
              </a:extLst>
            </p:cNvPr>
            <p:cNvSpPr/>
            <p:nvPr/>
          </p:nvSpPr>
          <p:spPr>
            <a:xfrm>
              <a:off x="6673450" y="2269541"/>
              <a:ext cx="280762" cy="280762"/>
            </a:xfrm>
            <a:custGeom>
              <a:avLst/>
              <a:gdLst/>
              <a:ahLst/>
              <a:cxnLst/>
              <a:rect l="l" t="t" r="r" b="b"/>
              <a:pathLst>
                <a:path w="7896" h="7896" fill="none" extrusionOk="0">
                  <a:moveTo>
                    <a:pt x="7795" y="3008"/>
                  </a:moveTo>
                  <a:cubicBezTo>
                    <a:pt x="7845" y="3309"/>
                    <a:pt x="7895" y="3585"/>
                    <a:pt x="7895" y="3885"/>
                  </a:cubicBezTo>
                  <a:lnTo>
                    <a:pt x="7268" y="4236"/>
                  </a:lnTo>
                  <a:cubicBezTo>
                    <a:pt x="7218" y="4537"/>
                    <a:pt x="7168" y="4863"/>
                    <a:pt x="7043" y="5138"/>
                  </a:cubicBezTo>
                  <a:lnTo>
                    <a:pt x="7469" y="5740"/>
                  </a:lnTo>
                  <a:cubicBezTo>
                    <a:pt x="7294" y="6091"/>
                    <a:pt x="7068" y="6417"/>
                    <a:pt x="6792" y="6692"/>
                  </a:cubicBezTo>
                  <a:lnTo>
                    <a:pt x="6090" y="6492"/>
                  </a:lnTo>
                  <a:cubicBezTo>
                    <a:pt x="5840" y="6692"/>
                    <a:pt x="5589" y="6868"/>
                    <a:pt x="5314" y="6993"/>
                  </a:cubicBezTo>
                  <a:lnTo>
                    <a:pt x="5163" y="7695"/>
                  </a:lnTo>
                  <a:cubicBezTo>
                    <a:pt x="5088" y="7745"/>
                    <a:pt x="4988" y="7770"/>
                    <a:pt x="4887" y="7795"/>
                  </a:cubicBezTo>
                  <a:cubicBezTo>
                    <a:pt x="4587" y="7870"/>
                    <a:pt x="4311" y="7895"/>
                    <a:pt x="4010" y="7895"/>
                  </a:cubicBezTo>
                  <a:lnTo>
                    <a:pt x="3659" y="7269"/>
                  </a:lnTo>
                  <a:cubicBezTo>
                    <a:pt x="3334" y="7244"/>
                    <a:pt x="3033" y="7169"/>
                    <a:pt x="2757" y="7068"/>
                  </a:cubicBezTo>
                  <a:lnTo>
                    <a:pt x="2156" y="7469"/>
                  </a:lnTo>
                  <a:cubicBezTo>
                    <a:pt x="1805" y="7294"/>
                    <a:pt x="1479" y="7068"/>
                    <a:pt x="1203" y="6793"/>
                  </a:cubicBezTo>
                  <a:lnTo>
                    <a:pt x="1404" y="6091"/>
                  </a:lnTo>
                  <a:cubicBezTo>
                    <a:pt x="1203" y="5865"/>
                    <a:pt x="1028" y="5590"/>
                    <a:pt x="902" y="5314"/>
                  </a:cubicBezTo>
                  <a:lnTo>
                    <a:pt x="201" y="5189"/>
                  </a:lnTo>
                  <a:cubicBezTo>
                    <a:pt x="151" y="5088"/>
                    <a:pt x="126" y="4988"/>
                    <a:pt x="100" y="4888"/>
                  </a:cubicBezTo>
                  <a:cubicBezTo>
                    <a:pt x="25" y="4587"/>
                    <a:pt x="0" y="4311"/>
                    <a:pt x="0" y="4011"/>
                  </a:cubicBezTo>
                  <a:lnTo>
                    <a:pt x="627" y="3660"/>
                  </a:lnTo>
                  <a:cubicBezTo>
                    <a:pt x="652" y="3359"/>
                    <a:pt x="727" y="3058"/>
                    <a:pt x="827" y="2757"/>
                  </a:cubicBezTo>
                  <a:lnTo>
                    <a:pt x="426" y="2156"/>
                  </a:lnTo>
                  <a:cubicBezTo>
                    <a:pt x="602" y="1805"/>
                    <a:pt x="827" y="1479"/>
                    <a:pt x="1103" y="1204"/>
                  </a:cubicBezTo>
                  <a:lnTo>
                    <a:pt x="1805" y="1404"/>
                  </a:lnTo>
                  <a:cubicBezTo>
                    <a:pt x="2030" y="1204"/>
                    <a:pt x="2306" y="1053"/>
                    <a:pt x="2582" y="903"/>
                  </a:cubicBezTo>
                  <a:lnTo>
                    <a:pt x="2707" y="201"/>
                  </a:lnTo>
                  <a:cubicBezTo>
                    <a:pt x="2807" y="151"/>
                    <a:pt x="2908" y="126"/>
                    <a:pt x="3008" y="101"/>
                  </a:cubicBezTo>
                  <a:cubicBezTo>
                    <a:pt x="3283" y="51"/>
                    <a:pt x="3584" y="1"/>
                    <a:pt x="3860" y="1"/>
                  </a:cubicBezTo>
                  <a:lnTo>
                    <a:pt x="4236" y="627"/>
                  </a:lnTo>
                  <a:cubicBezTo>
                    <a:pt x="4537" y="652"/>
                    <a:pt x="4837" y="727"/>
                    <a:pt x="5138" y="853"/>
                  </a:cubicBezTo>
                  <a:lnTo>
                    <a:pt x="5740" y="427"/>
                  </a:lnTo>
                  <a:cubicBezTo>
                    <a:pt x="6090" y="602"/>
                    <a:pt x="6391" y="828"/>
                    <a:pt x="6692" y="1103"/>
                  </a:cubicBezTo>
                  <a:lnTo>
                    <a:pt x="6491" y="1805"/>
                  </a:lnTo>
                  <a:cubicBezTo>
                    <a:pt x="6692" y="2031"/>
                    <a:pt x="6842" y="2306"/>
                    <a:pt x="6968" y="2582"/>
                  </a:cubicBezTo>
                  <a:lnTo>
                    <a:pt x="7695" y="2732"/>
                  </a:lnTo>
                  <a:cubicBezTo>
                    <a:pt x="7720" y="2808"/>
                    <a:pt x="7770" y="2908"/>
                    <a:pt x="7795" y="3008"/>
                  </a:cubicBezTo>
                  <a:close/>
                </a:path>
              </a:pathLst>
            </a:custGeom>
            <a:noFill/>
            <a:ln w="10650" cap="flat" cmpd="sng">
              <a:solidFill>
                <a:srgbClr val="606060"/>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2947;p51">
              <a:extLst>
                <a:ext uri="{FF2B5EF4-FFF2-40B4-BE49-F238E27FC236}">
                  <a16:creationId xmlns:a16="http://schemas.microsoft.com/office/drawing/2014/main" id="{159BB4DA-7ED3-2187-3819-F0BF0F8938DB}"/>
                </a:ext>
              </a:extLst>
            </p:cNvPr>
            <p:cNvSpPr/>
            <p:nvPr/>
          </p:nvSpPr>
          <p:spPr>
            <a:xfrm>
              <a:off x="6725117" y="2329564"/>
              <a:ext cx="177396" cy="160755"/>
            </a:xfrm>
            <a:custGeom>
              <a:avLst/>
              <a:gdLst/>
              <a:ahLst/>
              <a:cxnLst/>
              <a:rect l="l" t="t" r="r" b="b"/>
              <a:pathLst>
                <a:path w="4989" h="4521" extrusionOk="0">
                  <a:moveTo>
                    <a:pt x="2493" y="1"/>
                  </a:moveTo>
                  <a:cubicBezTo>
                    <a:pt x="2315" y="1"/>
                    <a:pt x="2135" y="22"/>
                    <a:pt x="1956" y="67"/>
                  </a:cubicBezTo>
                  <a:cubicBezTo>
                    <a:pt x="728" y="368"/>
                    <a:pt x="1" y="1596"/>
                    <a:pt x="277" y="2799"/>
                  </a:cubicBezTo>
                  <a:cubicBezTo>
                    <a:pt x="532" y="3840"/>
                    <a:pt x="1453" y="4521"/>
                    <a:pt x="2476" y="4521"/>
                  </a:cubicBezTo>
                  <a:cubicBezTo>
                    <a:pt x="2659" y="4521"/>
                    <a:pt x="2846" y="4499"/>
                    <a:pt x="3033" y="4453"/>
                  </a:cubicBezTo>
                  <a:cubicBezTo>
                    <a:pt x="4236" y="4177"/>
                    <a:pt x="4988" y="2949"/>
                    <a:pt x="4688" y="1721"/>
                  </a:cubicBezTo>
                  <a:cubicBezTo>
                    <a:pt x="4432" y="698"/>
                    <a:pt x="3505" y="1"/>
                    <a:pt x="249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2948;p51">
              <a:extLst>
                <a:ext uri="{FF2B5EF4-FFF2-40B4-BE49-F238E27FC236}">
                  <a16:creationId xmlns:a16="http://schemas.microsoft.com/office/drawing/2014/main" id="{25C88F56-31E8-C841-B776-0BC055126C34}"/>
                </a:ext>
              </a:extLst>
            </p:cNvPr>
            <p:cNvSpPr/>
            <p:nvPr/>
          </p:nvSpPr>
          <p:spPr>
            <a:xfrm>
              <a:off x="6725117" y="2321243"/>
              <a:ext cx="177396" cy="177361"/>
            </a:xfrm>
            <a:custGeom>
              <a:avLst/>
              <a:gdLst/>
              <a:ahLst/>
              <a:cxnLst/>
              <a:rect l="l" t="t" r="r" b="b"/>
              <a:pathLst>
                <a:path w="4989" h="4988" fill="none" extrusionOk="0">
                  <a:moveTo>
                    <a:pt x="4688" y="1955"/>
                  </a:moveTo>
                  <a:cubicBezTo>
                    <a:pt x="4988" y="3183"/>
                    <a:pt x="4236" y="4411"/>
                    <a:pt x="3033" y="4687"/>
                  </a:cubicBezTo>
                  <a:cubicBezTo>
                    <a:pt x="1805" y="4988"/>
                    <a:pt x="577" y="4261"/>
                    <a:pt x="277" y="3033"/>
                  </a:cubicBezTo>
                  <a:cubicBezTo>
                    <a:pt x="1" y="1830"/>
                    <a:pt x="728" y="602"/>
                    <a:pt x="1956" y="301"/>
                  </a:cubicBezTo>
                  <a:cubicBezTo>
                    <a:pt x="3159" y="0"/>
                    <a:pt x="4387" y="752"/>
                    <a:pt x="4688" y="1955"/>
                  </a:cubicBezTo>
                  <a:close/>
                </a:path>
              </a:pathLst>
            </a:custGeom>
            <a:noFill/>
            <a:ln w="10650" cap="flat" cmpd="sng">
              <a:solidFill>
                <a:srgbClr val="606060"/>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2949;p51">
              <a:extLst>
                <a:ext uri="{FF2B5EF4-FFF2-40B4-BE49-F238E27FC236}">
                  <a16:creationId xmlns:a16="http://schemas.microsoft.com/office/drawing/2014/main" id="{E0E7A0A5-74F1-0FA6-8A86-328C4A3DF444}"/>
                </a:ext>
              </a:extLst>
            </p:cNvPr>
            <p:cNvSpPr/>
            <p:nvPr/>
          </p:nvSpPr>
          <p:spPr>
            <a:xfrm>
              <a:off x="6753635" y="2355309"/>
              <a:ext cx="120362" cy="109233"/>
            </a:xfrm>
            <a:custGeom>
              <a:avLst/>
              <a:gdLst/>
              <a:ahLst/>
              <a:cxnLst/>
              <a:rect l="l" t="t" r="r" b="b"/>
              <a:pathLst>
                <a:path w="3385" h="3072" extrusionOk="0">
                  <a:moveTo>
                    <a:pt x="1696" y="1"/>
                  </a:moveTo>
                  <a:cubicBezTo>
                    <a:pt x="1575" y="1"/>
                    <a:pt x="1452" y="15"/>
                    <a:pt x="1329" y="45"/>
                  </a:cubicBezTo>
                  <a:cubicBezTo>
                    <a:pt x="502" y="245"/>
                    <a:pt x="1" y="1072"/>
                    <a:pt x="201" y="1899"/>
                  </a:cubicBezTo>
                  <a:cubicBezTo>
                    <a:pt x="372" y="2603"/>
                    <a:pt x="997" y="3071"/>
                    <a:pt x="1689" y="3071"/>
                  </a:cubicBezTo>
                  <a:cubicBezTo>
                    <a:pt x="1810" y="3071"/>
                    <a:pt x="1933" y="3057"/>
                    <a:pt x="2056" y="3027"/>
                  </a:cubicBezTo>
                  <a:cubicBezTo>
                    <a:pt x="2883" y="2827"/>
                    <a:pt x="3384" y="2000"/>
                    <a:pt x="3184" y="1173"/>
                  </a:cubicBezTo>
                  <a:cubicBezTo>
                    <a:pt x="3013" y="469"/>
                    <a:pt x="2389" y="1"/>
                    <a:pt x="169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2950;p51">
              <a:extLst>
                <a:ext uri="{FF2B5EF4-FFF2-40B4-BE49-F238E27FC236}">
                  <a16:creationId xmlns:a16="http://schemas.microsoft.com/office/drawing/2014/main" id="{EF7844B5-8CE0-41A4-FB18-589E5C70711B}"/>
                </a:ext>
              </a:extLst>
            </p:cNvPr>
            <p:cNvSpPr/>
            <p:nvPr/>
          </p:nvSpPr>
          <p:spPr>
            <a:xfrm>
              <a:off x="6753635" y="2349761"/>
              <a:ext cx="120362" cy="120327"/>
            </a:xfrm>
            <a:custGeom>
              <a:avLst/>
              <a:gdLst/>
              <a:ahLst/>
              <a:cxnLst/>
              <a:rect l="l" t="t" r="r" b="b"/>
              <a:pathLst>
                <a:path w="3385" h="3384" fill="none" extrusionOk="0">
                  <a:moveTo>
                    <a:pt x="3184" y="1329"/>
                  </a:moveTo>
                  <a:cubicBezTo>
                    <a:pt x="3384" y="2156"/>
                    <a:pt x="2883" y="2983"/>
                    <a:pt x="2056" y="3183"/>
                  </a:cubicBezTo>
                  <a:cubicBezTo>
                    <a:pt x="1229" y="3384"/>
                    <a:pt x="402" y="2882"/>
                    <a:pt x="201" y="2055"/>
                  </a:cubicBezTo>
                  <a:cubicBezTo>
                    <a:pt x="1" y="1228"/>
                    <a:pt x="502" y="401"/>
                    <a:pt x="1329" y="201"/>
                  </a:cubicBezTo>
                  <a:cubicBezTo>
                    <a:pt x="2156" y="0"/>
                    <a:pt x="2983" y="501"/>
                    <a:pt x="3184" y="1329"/>
                  </a:cubicBezTo>
                  <a:close/>
                </a:path>
              </a:pathLst>
            </a:custGeom>
            <a:noFill/>
            <a:ln w="10650" cap="flat" cmpd="sng">
              <a:solidFill>
                <a:srgbClr val="606060"/>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2951;p51">
              <a:extLst>
                <a:ext uri="{FF2B5EF4-FFF2-40B4-BE49-F238E27FC236}">
                  <a16:creationId xmlns:a16="http://schemas.microsoft.com/office/drawing/2014/main" id="{3741016C-6DF6-DB99-C717-EDF25F46C7C6}"/>
                </a:ext>
              </a:extLst>
            </p:cNvPr>
            <p:cNvSpPr/>
            <p:nvPr/>
          </p:nvSpPr>
          <p:spPr>
            <a:xfrm>
              <a:off x="6783042" y="2381942"/>
              <a:ext cx="61550" cy="55968"/>
            </a:xfrm>
            <a:custGeom>
              <a:avLst/>
              <a:gdLst/>
              <a:ahLst/>
              <a:cxnLst/>
              <a:rect l="l" t="t" r="r" b="b"/>
              <a:pathLst>
                <a:path w="1731" h="1574" extrusionOk="0">
                  <a:moveTo>
                    <a:pt x="866" y="0"/>
                  </a:moveTo>
                  <a:cubicBezTo>
                    <a:pt x="804" y="0"/>
                    <a:pt x="741" y="8"/>
                    <a:pt x="678" y="23"/>
                  </a:cubicBezTo>
                  <a:cubicBezTo>
                    <a:pt x="252" y="123"/>
                    <a:pt x="1" y="549"/>
                    <a:pt x="101" y="975"/>
                  </a:cubicBezTo>
                  <a:cubicBezTo>
                    <a:pt x="187" y="1338"/>
                    <a:pt x="508" y="1573"/>
                    <a:pt x="865" y="1573"/>
                  </a:cubicBezTo>
                  <a:cubicBezTo>
                    <a:pt x="927" y="1573"/>
                    <a:pt x="990" y="1566"/>
                    <a:pt x="1054" y="1551"/>
                  </a:cubicBezTo>
                  <a:cubicBezTo>
                    <a:pt x="1455" y="1451"/>
                    <a:pt x="1730" y="1025"/>
                    <a:pt x="1630" y="599"/>
                  </a:cubicBezTo>
                  <a:cubicBezTo>
                    <a:pt x="1545" y="236"/>
                    <a:pt x="1223" y="0"/>
                    <a:pt x="866" y="0"/>
                  </a:cubicBez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2952;p51">
              <a:extLst>
                <a:ext uri="{FF2B5EF4-FFF2-40B4-BE49-F238E27FC236}">
                  <a16:creationId xmlns:a16="http://schemas.microsoft.com/office/drawing/2014/main" id="{D204A35E-943E-87A1-68EB-031113E9A500}"/>
                </a:ext>
              </a:extLst>
            </p:cNvPr>
            <p:cNvSpPr/>
            <p:nvPr/>
          </p:nvSpPr>
          <p:spPr>
            <a:xfrm>
              <a:off x="6757226" y="1867621"/>
              <a:ext cx="599784" cy="499085"/>
            </a:xfrm>
            <a:custGeom>
              <a:avLst/>
              <a:gdLst/>
              <a:ahLst/>
              <a:cxnLst/>
              <a:rect l="l" t="t" r="r" b="b"/>
              <a:pathLst>
                <a:path w="16868" h="14036" fill="none" extrusionOk="0">
                  <a:moveTo>
                    <a:pt x="2456" y="6717"/>
                  </a:moveTo>
                  <a:cubicBezTo>
                    <a:pt x="1629" y="6517"/>
                    <a:pt x="777" y="6216"/>
                    <a:pt x="351" y="5514"/>
                  </a:cubicBezTo>
                  <a:cubicBezTo>
                    <a:pt x="0" y="4913"/>
                    <a:pt x="25" y="4186"/>
                    <a:pt x="125" y="3509"/>
                  </a:cubicBezTo>
                  <a:cubicBezTo>
                    <a:pt x="176" y="3108"/>
                    <a:pt x="276" y="2657"/>
                    <a:pt x="526" y="2331"/>
                  </a:cubicBezTo>
                  <a:cubicBezTo>
                    <a:pt x="802" y="2005"/>
                    <a:pt x="1278" y="1805"/>
                    <a:pt x="1654" y="1980"/>
                  </a:cubicBezTo>
                  <a:cubicBezTo>
                    <a:pt x="2156" y="1128"/>
                    <a:pt x="3158" y="627"/>
                    <a:pt x="4135" y="702"/>
                  </a:cubicBezTo>
                  <a:cubicBezTo>
                    <a:pt x="4236" y="702"/>
                    <a:pt x="4361" y="727"/>
                    <a:pt x="4486" y="727"/>
                  </a:cubicBezTo>
                  <a:cubicBezTo>
                    <a:pt x="4612" y="702"/>
                    <a:pt x="4737" y="652"/>
                    <a:pt x="4862" y="602"/>
                  </a:cubicBezTo>
                  <a:cubicBezTo>
                    <a:pt x="6466" y="0"/>
                    <a:pt x="8296" y="0"/>
                    <a:pt x="9925" y="602"/>
                  </a:cubicBezTo>
                  <a:cubicBezTo>
                    <a:pt x="10050" y="627"/>
                    <a:pt x="10151" y="677"/>
                    <a:pt x="10276" y="702"/>
                  </a:cubicBezTo>
                  <a:cubicBezTo>
                    <a:pt x="10426" y="702"/>
                    <a:pt x="10552" y="677"/>
                    <a:pt x="10702" y="652"/>
                  </a:cubicBezTo>
                  <a:cubicBezTo>
                    <a:pt x="11053" y="627"/>
                    <a:pt x="11429" y="677"/>
                    <a:pt x="11780" y="752"/>
                  </a:cubicBezTo>
                  <a:cubicBezTo>
                    <a:pt x="12657" y="953"/>
                    <a:pt x="13559" y="1253"/>
                    <a:pt x="14261" y="1855"/>
                  </a:cubicBezTo>
                  <a:cubicBezTo>
                    <a:pt x="14963" y="2431"/>
                    <a:pt x="15439" y="3309"/>
                    <a:pt x="15339" y="4211"/>
                  </a:cubicBezTo>
                  <a:cubicBezTo>
                    <a:pt x="15339" y="4361"/>
                    <a:pt x="15314" y="4486"/>
                    <a:pt x="15389" y="4587"/>
                  </a:cubicBezTo>
                  <a:cubicBezTo>
                    <a:pt x="15439" y="4662"/>
                    <a:pt x="15489" y="4687"/>
                    <a:pt x="15564" y="4712"/>
                  </a:cubicBezTo>
                  <a:cubicBezTo>
                    <a:pt x="16191" y="5038"/>
                    <a:pt x="16517" y="5740"/>
                    <a:pt x="16642" y="6441"/>
                  </a:cubicBezTo>
                  <a:cubicBezTo>
                    <a:pt x="16867" y="7544"/>
                    <a:pt x="16692" y="8697"/>
                    <a:pt x="16166" y="9674"/>
                  </a:cubicBezTo>
                  <a:cubicBezTo>
                    <a:pt x="15990" y="10000"/>
                    <a:pt x="15765" y="10326"/>
                    <a:pt x="15464" y="10527"/>
                  </a:cubicBezTo>
                  <a:cubicBezTo>
                    <a:pt x="15163" y="10727"/>
                    <a:pt x="14787" y="10827"/>
                    <a:pt x="14436" y="10702"/>
                  </a:cubicBezTo>
                  <a:cubicBezTo>
                    <a:pt x="14236" y="11103"/>
                    <a:pt x="14161" y="11554"/>
                    <a:pt x="13885" y="11880"/>
                  </a:cubicBezTo>
                  <a:cubicBezTo>
                    <a:pt x="13584" y="12281"/>
                    <a:pt x="13058" y="12481"/>
                    <a:pt x="12557" y="12507"/>
                  </a:cubicBezTo>
                  <a:cubicBezTo>
                    <a:pt x="12080" y="12557"/>
                    <a:pt x="10777" y="11404"/>
                    <a:pt x="10552" y="11404"/>
                  </a:cubicBezTo>
                  <a:cubicBezTo>
                    <a:pt x="10326" y="11404"/>
                    <a:pt x="10126" y="11504"/>
                    <a:pt x="9925" y="11579"/>
                  </a:cubicBezTo>
                  <a:cubicBezTo>
                    <a:pt x="9875" y="11604"/>
                    <a:pt x="9825" y="11654"/>
                    <a:pt x="9800" y="11705"/>
                  </a:cubicBezTo>
                  <a:cubicBezTo>
                    <a:pt x="9775" y="11755"/>
                    <a:pt x="9800" y="11830"/>
                    <a:pt x="9825" y="11880"/>
                  </a:cubicBezTo>
                  <a:cubicBezTo>
                    <a:pt x="9900" y="12106"/>
                    <a:pt x="10652" y="13409"/>
                    <a:pt x="10727" y="13634"/>
                  </a:cubicBezTo>
                  <a:cubicBezTo>
                    <a:pt x="10401" y="13810"/>
                    <a:pt x="9023" y="14035"/>
                    <a:pt x="8672" y="14035"/>
                  </a:cubicBezTo>
                  <a:cubicBezTo>
                    <a:pt x="8697" y="13108"/>
                    <a:pt x="8547" y="11679"/>
                    <a:pt x="8120" y="10852"/>
                  </a:cubicBezTo>
                  <a:cubicBezTo>
                    <a:pt x="7970" y="10552"/>
                    <a:pt x="8020" y="10151"/>
                    <a:pt x="7694" y="10201"/>
                  </a:cubicBezTo>
                  <a:cubicBezTo>
                    <a:pt x="7569" y="10226"/>
                    <a:pt x="7444" y="10301"/>
                    <a:pt x="7318" y="10351"/>
                  </a:cubicBezTo>
                  <a:cubicBezTo>
                    <a:pt x="6968" y="10552"/>
                    <a:pt x="6516" y="10577"/>
                    <a:pt x="6115" y="10451"/>
                  </a:cubicBezTo>
                  <a:cubicBezTo>
                    <a:pt x="5890" y="10376"/>
                    <a:pt x="5664" y="10251"/>
                    <a:pt x="5539" y="10050"/>
                  </a:cubicBezTo>
                  <a:cubicBezTo>
                    <a:pt x="5414" y="9825"/>
                    <a:pt x="5414" y="9524"/>
                    <a:pt x="5564" y="9349"/>
                  </a:cubicBezTo>
                  <a:cubicBezTo>
                    <a:pt x="5063" y="9624"/>
                    <a:pt x="4386" y="9173"/>
                    <a:pt x="4286" y="8597"/>
                  </a:cubicBezTo>
                  <a:cubicBezTo>
                    <a:pt x="4211" y="8296"/>
                    <a:pt x="4261" y="7995"/>
                    <a:pt x="4336" y="7720"/>
                  </a:cubicBezTo>
                  <a:cubicBezTo>
                    <a:pt x="4436" y="7494"/>
                    <a:pt x="4637" y="7268"/>
                    <a:pt x="4361" y="7093"/>
                  </a:cubicBezTo>
                  <a:cubicBezTo>
                    <a:pt x="4161" y="6968"/>
                    <a:pt x="3684" y="6993"/>
                    <a:pt x="3434" y="6943"/>
                  </a:cubicBezTo>
                  <a:cubicBezTo>
                    <a:pt x="3108" y="6867"/>
                    <a:pt x="2782" y="6817"/>
                    <a:pt x="2456" y="6717"/>
                  </a:cubicBezTo>
                  <a:close/>
                </a:path>
              </a:pathLst>
            </a:custGeom>
            <a:noFill/>
            <a:ln w="106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2953;p51">
              <a:extLst>
                <a:ext uri="{FF2B5EF4-FFF2-40B4-BE49-F238E27FC236}">
                  <a16:creationId xmlns:a16="http://schemas.microsoft.com/office/drawing/2014/main" id="{A56D070C-A3A6-25D8-116F-ED5EA47DE87D}"/>
                </a:ext>
              </a:extLst>
            </p:cNvPr>
            <p:cNvSpPr/>
            <p:nvPr/>
          </p:nvSpPr>
          <p:spPr>
            <a:xfrm>
              <a:off x="6814262" y="1938027"/>
              <a:ext cx="80218" cy="58848"/>
            </a:xfrm>
            <a:custGeom>
              <a:avLst/>
              <a:gdLst/>
              <a:ahLst/>
              <a:cxnLst/>
              <a:rect l="l" t="t" r="r" b="b"/>
              <a:pathLst>
                <a:path w="2256" h="1655" fill="none" extrusionOk="0">
                  <a:moveTo>
                    <a:pt x="50" y="0"/>
                  </a:moveTo>
                  <a:cubicBezTo>
                    <a:pt x="50" y="0"/>
                    <a:pt x="0" y="1654"/>
                    <a:pt x="2256" y="1654"/>
                  </a:cubicBezTo>
                </a:path>
              </a:pathLst>
            </a:custGeom>
            <a:noFill/>
            <a:ln w="106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2954;p51">
              <a:extLst>
                <a:ext uri="{FF2B5EF4-FFF2-40B4-BE49-F238E27FC236}">
                  <a16:creationId xmlns:a16="http://schemas.microsoft.com/office/drawing/2014/main" id="{EF5D107C-664C-07E1-64B5-627FBBC8E219}"/>
                </a:ext>
              </a:extLst>
            </p:cNvPr>
            <p:cNvSpPr/>
            <p:nvPr/>
          </p:nvSpPr>
          <p:spPr>
            <a:xfrm>
              <a:off x="6947928" y="1877399"/>
              <a:ext cx="47256" cy="68662"/>
            </a:xfrm>
            <a:custGeom>
              <a:avLst/>
              <a:gdLst/>
              <a:ahLst/>
              <a:cxnLst/>
              <a:rect l="l" t="t" r="r" b="b"/>
              <a:pathLst>
                <a:path w="1329" h="1931" fill="none" extrusionOk="0">
                  <a:moveTo>
                    <a:pt x="702" y="1"/>
                  </a:moveTo>
                  <a:cubicBezTo>
                    <a:pt x="702" y="1"/>
                    <a:pt x="1329" y="1279"/>
                    <a:pt x="1" y="1931"/>
                  </a:cubicBezTo>
                </a:path>
              </a:pathLst>
            </a:custGeom>
            <a:noFill/>
            <a:ln w="106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2955;p51">
              <a:extLst>
                <a:ext uri="{FF2B5EF4-FFF2-40B4-BE49-F238E27FC236}">
                  <a16:creationId xmlns:a16="http://schemas.microsoft.com/office/drawing/2014/main" id="{4F38F2CB-906B-8B44-C92B-6858E7C2B920}"/>
                </a:ext>
              </a:extLst>
            </p:cNvPr>
            <p:cNvSpPr/>
            <p:nvPr/>
          </p:nvSpPr>
          <p:spPr>
            <a:xfrm>
              <a:off x="6912298" y="1996841"/>
              <a:ext cx="152399" cy="122993"/>
            </a:xfrm>
            <a:custGeom>
              <a:avLst/>
              <a:gdLst/>
              <a:ahLst/>
              <a:cxnLst/>
              <a:rect l="l" t="t" r="r" b="b"/>
              <a:pathLst>
                <a:path w="4286" h="3459" fill="none" extrusionOk="0">
                  <a:moveTo>
                    <a:pt x="0" y="3459"/>
                  </a:moveTo>
                  <a:cubicBezTo>
                    <a:pt x="0" y="3459"/>
                    <a:pt x="3008" y="3033"/>
                    <a:pt x="4286" y="0"/>
                  </a:cubicBezTo>
                </a:path>
              </a:pathLst>
            </a:custGeom>
            <a:noFill/>
            <a:ln w="106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2956;p51">
              <a:extLst>
                <a:ext uri="{FF2B5EF4-FFF2-40B4-BE49-F238E27FC236}">
                  <a16:creationId xmlns:a16="http://schemas.microsoft.com/office/drawing/2014/main" id="{EF0607F0-D6E1-1A38-6179-3EAD375AE81D}"/>
                </a:ext>
              </a:extLst>
            </p:cNvPr>
            <p:cNvSpPr/>
            <p:nvPr/>
          </p:nvSpPr>
          <p:spPr>
            <a:xfrm>
              <a:off x="6958631" y="1985249"/>
              <a:ext cx="47256" cy="90921"/>
            </a:xfrm>
            <a:custGeom>
              <a:avLst/>
              <a:gdLst/>
              <a:ahLst/>
              <a:cxnLst/>
              <a:rect l="l" t="t" r="r" b="b"/>
              <a:pathLst>
                <a:path w="1329" h="2557" fill="none" extrusionOk="0">
                  <a:moveTo>
                    <a:pt x="552" y="1"/>
                  </a:moveTo>
                  <a:cubicBezTo>
                    <a:pt x="552" y="1"/>
                    <a:pt x="0" y="2231"/>
                    <a:pt x="1329" y="2557"/>
                  </a:cubicBezTo>
                </a:path>
              </a:pathLst>
            </a:custGeom>
            <a:noFill/>
            <a:ln w="106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2957;p51">
              <a:extLst>
                <a:ext uri="{FF2B5EF4-FFF2-40B4-BE49-F238E27FC236}">
                  <a16:creationId xmlns:a16="http://schemas.microsoft.com/office/drawing/2014/main" id="{CCBAA4C9-C0E8-E5E9-2C7A-3F4F9DBCD2A8}"/>
                </a:ext>
              </a:extLst>
            </p:cNvPr>
            <p:cNvSpPr/>
            <p:nvPr/>
          </p:nvSpPr>
          <p:spPr>
            <a:xfrm>
              <a:off x="7122592" y="1892547"/>
              <a:ext cx="82031" cy="123918"/>
            </a:xfrm>
            <a:custGeom>
              <a:avLst/>
              <a:gdLst/>
              <a:ahLst/>
              <a:cxnLst/>
              <a:rect l="l" t="t" r="r" b="b"/>
              <a:pathLst>
                <a:path w="2307" h="3485" fill="none" extrusionOk="0">
                  <a:moveTo>
                    <a:pt x="1" y="1"/>
                  </a:moveTo>
                  <a:cubicBezTo>
                    <a:pt x="1" y="1"/>
                    <a:pt x="2307" y="1806"/>
                    <a:pt x="1104" y="3485"/>
                  </a:cubicBezTo>
                </a:path>
              </a:pathLst>
            </a:custGeom>
            <a:noFill/>
            <a:ln w="106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2958;p51">
              <a:extLst>
                <a:ext uri="{FF2B5EF4-FFF2-40B4-BE49-F238E27FC236}">
                  <a16:creationId xmlns:a16="http://schemas.microsoft.com/office/drawing/2014/main" id="{B7A5917A-1011-045E-DDB1-CEC5B0D8ACEE}"/>
                </a:ext>
              </a:extLst>
            </p:cNvPr>
            <p:cNvSpPr/>
            <p:nvPr/>
          </p:nvSpPr>
          <p:spPr>
            <a:xfrm>
              <a:off x="7241145" y="2013767"/>
              <a:ext cx="56181" cy="44589"/>
            </a:xfrm>
            <a:custGeom>
              <a:avLst/>
              <a:gdLst/>
              <a:ahLst/>
              <a:cxnLst/>
              <a:rect l="l" t="t" r="r" b="b"/>
              <a:pathLst>
                <a:path w="1580" h="1254" fill="none" extrusionOk="0">
                  <a:moveTo>
                    <a:pt x="1579" y="477"/>
                  </a:moveTo>
                  <a:cubicBezTo>
                    <a:pt x="1579" y="477"/>
                    <a:pt x="226" y="1"/>
                    <a:pt x="0" y="1254"/>
                  </a:cubicBezTo>
                </a:path>
              </a:pathLst>
            </a:custGeom>
            <a:noFill/>
            <a:ln w="106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2959;p51">
              <a:extLst>
                <a:ext uri="{FF2B5EF4-FFF2-40B4-BE49-F238E27FC236}">
                  <a16:creationId xmlns:a16="http://schemas.microsoft.com/office/drawing/2014/main" id="{A5AAB859-ACC3-DF5C-1AA4-78840DF84306}"/>
                </a:ext>
              </a:extLst>
            </p:cNvPr>
            <p:cNvSpPr/>
            <p:nvPr/>
          </p:nvSpPr>
          <p:spPr>
            <a:xfrm>
              <a:off x="7111924" y="2076137"/>
              <a:ext cx="158658" cy="172063"/>
            </a:xfrm>
            <a:custGeom>
              <a:avLst/>
              <a:gdLst/>
              <a:ahLst/>
              <a:cxnLst/>
              <a:rect l="l" t="t" r="r" b="b"/>
              <a:pathLst>
                <a:path w="4462" h="4839" fill="none" extrusionOk="0">
                  <a:moveTo>
                    <a:pt x="4461" y="4838"/>
                  </a:moveTo>
                  <a:cubicBezTo>
                    <a:pt x="4211" y="4763"/>
                    <a:pt x="0" y="3334"/>
                    <a:pt x="577" y="1"/>
                  </a:cubicBezTo>
                </a:path>
              </a:pathLst>
            </a:custGeom>
            <a:noFill/>
            <a:ln w="106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2960;p51">
              <a:extLst>
                <a:ext uri="{FF2B5EF4-FFF2-40B4-BE49-F238E27FC236}">
                  <a16:creationId xmlns:a16="http://schemas.microsoft.com/office/drawing/2014/main" id="{F3506436-0E71-2393-0EA3-A5733C4EBD77}"/>
                </a:ext>
              </a:extLst>
            </p:cNvPr>
            <p:cNvSpPr/>
            <p:nvPr/>
          </p:nvSpPr>
          <p:spPr>
            <a:xfrm>
              <a:off x="7189442" y="2110913"/>
              <a:ext cx="56181" cy="94512"/>
            </a:xfrm>
            <a:custGeom>
              <a:avLst/>
              <a:gdLst/>
              <a:ahLst/>
              <a:cxnLst/>
              <a:rect l="l" t="t" r="r" b="b"/>
              <a:pathLst>
                <a:path w="1580" h="2658" fill="none" extrusionOk="0">
                  <a:moveTo>
                    <a:pt x="752" y="0"/>
                  </a:moveTo>
                  <a:cubicBezTo>
                    <a:pt x="752" y="0"/>
                    <a:pt x="1580" y="1604"/>
                    <a:pt x="1" y="2657"/>
                  </a:cubicBezTo>
                </a:path>
              </a:pathLst>
            </a:custGeom>
            <a:noFill/>
            <a:ln w="106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2961;p51">
              <a:extLst>
                <a:ext uri="{FF2B5EF4-FFF2-40B4-BE49-F238E27FC236}">
                  <a16:creationId xmlns:a16="http://schemas.microsoft.com/office/drawing/2014/main" id="{082827D8-0790-F044-DCBB-1FBB56814E86}"/>
                </a:ext>
              </a:extLst>
            </p:cNvPr>
            <p:cNvSpPr/>
            <p:nvPr/>
          </p:nvSpPr>
          <p:spPr>
            <a:xfrm>
              <a:off x="7291923" y="2133173"/>
              <a:ext cx="57070" cy="33033"/>
            </a:xfrm>
            <a:custGeom>
              <a:avLst/>
              <a:gdLst/>
              <a:ahLst/>
              <a:cxnLst/>
              <a:rect l="l" t="t" r="r" b="b"/>
              <a:pathLst>
                <a:path w="1605" h="929" fill="none" extrusionOk="0">
                  <a:moveTo>
                    <a:pt x="1" y="1"/>
                  </a:moveTo>
                  <a:cubicBezTo>
                    <a:pt x="1" y="1"/>
                    <a:pt x="176" y="928"/>
                    <a:pt x="1605" y="903"/>
                  </a:cubicBezTo>
                </a:path>
              </a:pathLst>
            </a:custGeom>
            <a:noFill/>
            <a:ln w="106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2962;p51">
              <a:extLst>
                <a:ext uri="{FF2B5EF4-FFF2-40B4-BE49-F238E27FC236}">
                  <a16:creationId xmlns:a16="http://schemas.microsoft.com/office/drawing/2014/main" id="{72ABA06C-8AFA-913A-4F87-FA1547321401}"/>
                </a:ext>
              </a:extLst>
            </p:cNvPr>
            <p:cNvSpPr/>
            <p:nvPr/>
          </p:nvSpPr>
          <p:spPr>
            <a:xfrm>
              <a:off x="7036149" y="2139432"/>
              <a:ext cx="40144" cy="88254"/>
            </a:xfrm>
            <a:custGeom>
              <a:avLst/>
              <a:gdLst/>
              <a:ahLst/>
              <a:cxnLst/>
              <a:rect l="l" t="t" r="r" b="b"/>
              <a:pathLst>
                <a:path w="1129" h="2482" fill="none" extrusionOk="0">
                  <a:moveTo>
                    <a:pt x="1" y="2482"/>
                  </a:moveTo>
                  <a:cubicBezTo>
                    <a:pt x="1" y="2482"/>
                    <a:pt x="1129" y="1755"/>
                    <a:pt x="978" y="0"/>
                  </a:cubicBezTo>
                </a:path>
              </a:pathLst>
            </a:custGeom>
            <a:noFill/>
            <a:ln w="106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2963;p51">
              <a:extLst>
                <a:ext uri="{FF2B5EF4-FFF2-40B4-BE49-F238E27FC236}">
                  <a16:creationId xmlns:a16="http://schemas.microsoft.com/office/drawing/2014/main" id="{CFD1B272-3C12-725A-2B44-B791865F9B8A}"/>
                </a:ext>
              </a:extLst>
            </p:cNvPr>
            <p:cNvSpPr/>
            <p:nvPr/>
          </p:nvSpPr>
          <p:spPr>
            <a:xfrm>
              <a:off x="6813373" y="2058322"/>
              <a:ext cx="81107" cy="43700"/>
            </a:xfrm>
            <a:custGeom>
              <a:avLst/>
              <a:gdLst/>
              <a:ahLst/>
              <a:cxnLst/>
              <a:rect l="l" t="t" r="r" b="b"/>
              <a:pathLst>
                <a:path w="2281" h="1229" fill="none" extrusionOk="0">
                  <a:moveTo>
                    <a:pt x="0" y="1103"/>
                  </a:moveTo>
                  <a:cubicBezTo>
                    <a:pt x="0" y="1103"/>
                    <a:pt x="2030" y="1229"/>
                    <a:pt x="2281" y="1"/>
                  </a:cubicBezTo>
                </a:path>
              </a:pathLst>
            </a:custGeom>
            <a:noFill/>
            <a:ln w="106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2964;p51">
              <a:extLst>
                <a:ext uri="{FF2B5EF4-FFF2-40B4-BE49-F238E27FC236}">
                  <a16:creationId xmlns:a16="http://schemas.microsoft.com/office/drawing/2014/main" id="{AB6DC759-EECE-9DDD-C584-33A37E12C0AE}"/>
                </a:ext>
              </a:extLst>
            </p:cNvPr>
            <p:cNvSpPr/>
            <p:nvPr/>
          </p:nvSpPr>
          <p:spPr>
            <a:xfrm>
              <a:off x="7049519" y="1881880"/>
              <a:ext cx="98068" cy="56181"/>
            </a:xfrm>
            <a:custGeom>
              <a:avLst/>
              <a:gdLst/>
              <a:ahLst/>
              <a:cxnLst/>
              <a:rect l="l" t="t" r="r" b="b"/>
              <a:pathLst>
                <a:path w="2758" h="1580" fill="none" extrusionOk="0">
                  <a:moveTo>
                    <a:pt x="2758" y="1003"/>
                  </a:moveTo>
                  <a:cubicBezTo>
                    <a:pt x="2532" y="1053"/>
                    <a:pt x="728" y="0"/>
                    <a:pt x="1" y="1579"/>
                  </a:cubicBezTo>
                </a:path>
              </a:pathLst>
            </a:custGeom>
            <a:noFill/>
            <a:ln w="106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2965;p51">
              <a:extLst>
                <a:ext uri="{FF2B5EF4-FFF2-40B4-BE49-F238E27FC236}">
                  <a16:creationId xmlns:a16="http://schemas.microsoft.com/office/drawing/2014/main" id="{D8F16C05-310F-7906-FF94-C380D5CEAC84}"/>
                </a:ext>
              </a:extLst>
            </p:cNvPr>
            <p:cNvSpPr/>
            <p:nvPr/>
          </p:nvSpPr>
          <p:spPr>
            <a:xfrm>
              <a:off x="6239420" y="2364020"/>
              <a:ext cx="245098" cy="279838"/>
            </a:xfrm>
            <a:custGeom>
              <a:avLst/>
              <a:gdLst/>
              <a:ahLst/>
              <a:cxnLst/>
              <a:rect l="l" t="t" r="r" b="b"/>
              <a:pathLst>
                <a:path w="6893" h="7870" fill="none" extrusionOk="0">
                  <a:moveTo>
                    <a:pt x="6893" y="0"/>
                  </a:moveTo>
                  <a:lnTo>
                    <a:pt x="1" y="7870"/>
                  </a:lnTo>
                </a:path>
              </a:pathLst>
            </a:custGeom>
            <a:noFill/>
            <a:ln w="106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2966;p51">
              <a:extLst>
                <a:ext uri="{FF2B5EF4-FFF2-40B4-BE49-F238E27FC236}">
                  <a16:creationId xmlns:a16="http://schemas.microsoft.com/office/drawing/2014/main" id="{C2A2EDD8-E1F4-D06A-D9B4-BD90ADC16B93}"/>
                </a:ext>
              </a:extLst>
            </p:cNvPr>
            <p:cNvSpPr/>
            <p:nvPr/>
          </p:nvSpPr>
          <p:spPr>
            <a:xfrm>
              <a:off x="5470320" y="3307785"/>
              <a:ext cx="164916" cy="140843"/>
            </a:xfrm>
            <a:custGeom>
              <a:avLst/>
              <a:gdLst/>
              <a:ahLst/>
              <a:cxnLst/>
              <a:rect l="l" t="t" r="r" b="b"/>
              <a:pathLst>
                <a:path w="4638" h="3961" fill="none" extrusionOk="0">
                  <a:moveTo>
                    <a:pt x="0" y="3961"/>
                  </a:moveTo>
                  <a:lnTo>
                    <a:pt x="4637" y="1"/>
                  </a:lnTo>
                </a:path>
              </a:pathLst>
            </a:custGeom>
            <a:noFill/>
            <a:ln w="106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2967;p51">
              <a:extLst>
                <a:ext uri="{FF2B5EF4-FFF2-40B4-BE49-F238E27FC236}">
                  <a16:creationId xmlns:a16="http://schemas.microsoft.com/office/drawing/2014/main" id="{27541945-AC41-BF8F-9241-0676F9FFE086}"/>
                </a:ext>
              </a:extLst>
            </p:cNvPr>
            <p:cNvSpPr/>
            <p:nvPr/>
          </p:nvSpPr>
          <p:spPr>
            <a:xfrm>
              <a:off x="5679761" y="4379916"/>
              <a:ext cx="67737" cy="66848"/>
            </a:xfrm>
            <a:custGeom>
              <a:avLst/>
              <a:gdLst/>
              <a:ahLst/>
              <a:cxnLst/>
              <a:rect l="l" t="t" r="r" b="b"/>
              <a:pathLst>
                <a:path w="1905" h="1880" extrusionOk="0">
                  <a:moveTo>
                    <a:pt x="953" y="0"/>
                  </a:moveTo>
                  <a:cubicBezTo>
                    <a:pt x="426" y="0"/>
                    <a:pt x="0" y="426"/>
                    <a:pt x="0" y="953"/>
                  </a:cubicBezTo>
                  <a:cubicBezTo>
                    <a:pt x="0" y="1454"/>
                    <a:pt x="426" y="1880"/>
                    <a:pt x="953" y="1880"/>
                  </a:cubicBezTo>
                  <a:cubicBezTo>
                    <a:pt x="1479" y="1880"/>
                    <a:pt x="1905" y="1454"/>
                    <a:pt x="1905" y="953"/>
                  </a:cubicBezTo>
                  <a:cubicBezTo>
                    <a:pt x="1905" y="426"/>
                    <a:pt x="1479" y="0"/>
                    <a:pt x="953" y="0"/>
                  </a:cubicBezTo>
                  <a:close/>
                </a:path>
              </a:pathLst>
            </a:custGeom>
            <a:solidFill>
              <a:schemeClr val="accent4"/>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036"/>
        <p:cNvGrpSpPr/>
        <p:nvPr/>
      </p:nvGrpSpPr>
      <p:grpSpPr>
        <a:xfrm>
          <a:off x="0" y="0"/>
          <a:ext cx="0" cy="0"/>
          <a:chOff x="0" y="0"/>
          <a:chExt cx="0" cy="0"/>
        </a:xfrm>
      </p:grpSpPr>
      <p:sp>
        <p:nvSpPr>
          <p:cNvPr id="2037" name="Google Shape;2037;p30"/>
          <p:cNvSpPr txBox="1">
            <a:spLocks noGrp="1"/>
          </p:cNvSpPr>
          <p:nvPr>
            <p:ph type="title"/>
          </p:nvPr>
        </p:nvSpPr>
        <p:spPr>
          <a:xfrm>
            <a:off x="902584" y="1124834"/>
            <a:ext cx="3806847" cy="6330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sz="2800" b="1">
                <a:latin typeface="Congenial Black" panose="02000503040000020004" pitchFamily="2" charset="0"/>
                <a:cs typeface="Times New Roman" panose="02020603050405020304" pitchFamily="18" charset="0"/>
              </a:rPr>
              <a:t>MỤC ĐÍCH BÀI TOÁN</a:t>
            </a:r>
            <a:endParaRPr sz="2800" b="1">
              <a:latin typeface="Congenial Black" panose="02000503040000020004" pitchFamily="2" charset="0"/>
              <a:cs typeface="Times New Roman" panose="02020603050405020304" pitchFamily="18" charset="0"/>
            </a:endParaRPr>
          </a:p>
        </p:txBody>
      </p:sp>
      <p:pic>
        <p:nvPicPr>
          <p:cNvPr id="2039" name="Google Shape;2039;p30"/>
          <p:cNvPicPr preferRelativeResize="0"/>
          <p:nvPr/>
        </p:nvPicPr>
        <p:blipFill rotWithShape="1">
          <a:blip r:embed="rId3">
            <a:alphaModFix/>
          </a:blip>
          <a:srcRect l="11077" r="11077"/>
          <a:stretch/>
        </p:blipFill>
        <p:spPr>
          <a:xfrm>
            <a:off x="4589375" y="732288"/>
            <a:ext cx="4301544" cy="3686728"/>
          </a:xfrm>
          <a:prstGeom prst="rect">
            <a:avLst/>
          </a:prstGeom>
          <a:noFill/>
          <a:ln w="9525" cap="flat" cmpd="sng">
            <a:solidFill>
              <a:schemeClr val="accent4"/>
            </a:solidFill>
            <a:prstDash val="solid"/>
            <a:round/>
            <a:headEnd type="none" w="sm" len="sm"/>
            <a:tailEnd type="none" w="sm" len="sm"/>
          </a:ln>
        </p:spPr>
      </p:pic>
      <p:grpSp>
        <p:nvGrpSpPr>
          <p:cNvPr id="5" name="Google Shape;3092;p57">
            <a:extLst>
              <a:ext uri="{FF2B5EF4-FFF2-40B4-BE49-F238E27FC236}">
                <a16:creationId xmlns:a16="http://schemas.microsoft.com/office/drawing/2014/main" id="{42F5C95D-0DF9-6446-94F7-E2D447EE9048}"/>
              </a:ext>
            </a:extLst>
          </p:cNvPr>
          <p:cNvGrpSpPr/>
          <p:nvPr/>
        </p:nvGrpSpPr>
        <p:grpSpPr>
          <a:xfrm>
            <a:off x="107994" y="883607"/>
            <a:ext cx="4301543" cy="1115974"/>
            <a:chOff x="4411970" y="2726085"/>
            <a:chExt cx="643107" cy="193659"/>
          </a:xfrm>
        </p:grpSpPr>
        <p:sp>
          <p:nvSpPr>
            <p:cNvPr id="6" name="Google Shape;3093;p57">
              <a:extLst>
                <a:ext uri="{FF2B5EF4-FFF2-40B4-BE49-F238E27FC236}">
                  <a16:creationId xmlns:a16="http://schemas.microsoft.com/office/drawing/2014/main" id="{045DDF0F-BA1A-CB7B-51FF-70EC7F64A512}"/>
                </a:ext>
              </a:extLst>
            </p:cNvPr>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7" name="Google Shape;3094;p57">
              <a:extLst>
                <a:ext uri="{FF2B5EF4-FFF2-40B4-BE49-F238E27FC236}">
                  <a16:creationId xmlns:a16="http://schemas.microsoft.com/office/drawing/2014/main" id="{FBDED226-6FE3-9175-248B-AADD5130C41E}"/>
                </a:ext>
              </a:extLst>
            </p:cNvPr>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8" name="Google Shape;3095;p57">
              <a:extLst>
                <a:ext uri="{FF2B5EF4-FFF2-40B4-BE49-F238E27FC236}">
                  <a16:creationId xmlns:a16="http://schemas.microsoft.com/office/drawing/2014/main" id="{59FB9F19-24E1-11E9-B7E1-31C0DE3AFD8D}"/>
                </a:ext>
              </a:extLst>
            </p:cNvPr>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grpSp>
      <p:grpSp>
        <p:nvGrpSpPr>
          <p:cNvPr id="9" name="Google Shape;11081;p62">
            <a:extLst>
              <a:ext uri="{FF2B5EF4-FFF2-40B4-BE49-F238E27FC236}">
                <a16:creationId xmlns:a16="http://schemas.microsoft.com/office/drawing/2014/main" id="{EEA1F525-86B7-8EBF-5B43-E562149D744D}"/>
              </a:ext>
            </a:extLst>
          </p:cNvPr>
          <p:cNvGrpSpPr/>
          <p:nvPr/>
        </p:nvGrpSpPr>
        <p:grpSpPr>
          <a:xfrm rot="10800000">
            <a:off x="107994" y="2032855"/>
            <a:ext cx="4301543" cy="2484057"/>
            <a:chOff x="5645403" y="2920021"/>
            <a:chExt cx="2650800" cy="2180614"/>
          </a:xfrm>
        </p:grpSpPr>
        <p:sp>
          <p:nvSpPr>
            <p:cNvPr id="10" name="Google Shape;11082;p62">
              <a:extLst>
                <a:ext uri="{FF2B5EF4-FFF2-40B4-BE49-F238E27FC236}">
                  <a16:creationId xmlns:a16="http://schemas.microsoft.com/office/drawing/2014/main" id="{EB969B0A-794F-42CB-FE52-B51CF3347479}"/>
                </a:ext>
              </a:extLst>
            </p:cNvPr>
            <p:cNvSpPr/>
            <p:nvPr/>
          </p:nvSpPr>
          <p:spPr>
            <a:xfrm>
              <a:off x="5772903" y="2920021"/>
              <a:ext cx="2523300" cy="469200"/>
            </a:xfrm>
            <a:prstGeom prst="rect">
              <a:avLst/>
            </a:prstGeom>
            <a:noFill/>
            <a:ln w="9525" cap="flat" cmpd="sng">
              <a:solidFill>
                <a:srgbClr val="435D7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cxnSp>
          <p:nvCxnSpPr>
            <p:cNvPr id="11" name="Google Shape;11083;p62">
              <a:extLst>
                <a:ext uri="{FF2B5EF4-FFF2-40B4-BE49-F238E27FC236}">
                  <a16:creationId xmlns:a16="http://schemas.microsoft.com/office/drawing/2014/main" id="{80741D48-D15D-EF5D-7605-14B60D39125B}"/>
                </a:ext>
              </a:extLst>
            </p:cNvPr>
            <p:cNvCxnSpPr>
              <a:stCxn id="10" idx="1"/>
            </p:cNvCxnSpPr>
            <p:nvPr/>
          </p:nvCxnSpPr>
          <p:spPr>
            <a:xfrm rot="10800000">
              <a:off x="5645403" y="3154021"/>
              <a:ext cx="127500" cy="600"/>
            </a:xfrm>
            <a:prstGeom prst="straightConnector1">
              <a:avLst/>
            </a:prstGeom>
            <a:noFill/>
            <a:ln w="9525" cap="flat" cmpd="sng">
              <a:solidFill>
                <a:srgbClr val="435D74"/>
              </a:solidFill>
              <a:prstDash val="solid"/>
              <a:round/>
              <a:headEnd type="none" w="med" len="med"/>
              <a:tailEnd type="none" w="med" len="med"/>
            </a:ln>
          </p:spPr>
        </p:cxnSp>
        <p:sp>
          <p:nvSpPr>
            <p:cNvPr id="12" name="Google Shape;11084;p62">
              <a:extLst>
                <a:ext uri="{FF2B5EF4-FFF2-40B4-BE49-F238E27FC236}">
                  <a16:creationId xmlns:a16="http://schemas.microsoft.com/office/drawing/2014/main" id="{2CCD2451-8F0D-0BA1-0AD4-3547AD6D5CA0}"/>
                </a:ext>
              </a:extLst>
            </p:cNvPr>
            <p:cNvSpPr/>
            <p:nvPr/>
          </p:nvSpPr>
          <p:spPr>
            <a:xfrm>
              <a:off x="6010040" y="3500932"/>
              <a:ext cx="2049000" cy="469200"/>
            </a:xfrm>
            <a:prstGeom prst="rect">
              <a:avLst/>
            </a:pr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cxnSp>
          <p:nvCxnSpPr>
            <p:cNvPr id="13" name="Google Shape;11085;p62">
              <a:extLst>
                <a:ext uri="{FF2B5EF4-FFF2-40B4-BE49-F238E27FC236}">
                  <a16:creationId xmlns:a16="http://schemas.microsoft.com/office/drawing/2014/main" id="{5A7D2A43-7C9E-59C7-6415-846A3C49308C}"/>
                </a:ext>
              </a:extLst>
            </p:cNvPr>
            <p:cNvCxnSpPr>
              <a:endCxn id="12" idx="3"/>
            </p:cNvCxnSpPr>
            <p:nvPr/>
          </p:nvCxnSpPr>
          <p:spPr>
            <a:xfrm rot="10800000">
              <a:off x="8059040" y="3735533"/>
              <a:ext cx="135300" cy="0"/>
            </a:xfrm>
            <a:prstGeom prst="straightConnector1">
              <a:avLst/>
            </a:prstGeom>
            <a:noFill/>
            <a:ln w="9525" cap="flat" cmpd="sng">
              <a:solidFill>
                <a:srgbClr val="5F7D95"/>
              </a:solidFill>
              <a:prstDash val="solid"/>
              <a:round/>
              <a:headEnd type="none" w="med" len="med"/>
              <a:tailEnd type="none" w="med" len="med"/>
            </a:ln>
          </p:spPr>
        </p:cxnSp>
        <p:sp>
          <p:nvSpPr>
            <p:cNvPr id="14" name="Google Shape;11086;p62">
              <a:extLst>
                <a:ext uri="{FF2B5EF4-FFF2-40B4-BE49-F238E27FC236}">
                  <a16:creationId xmlns:a16="http://schemas.microsoft.com/office/drawing/2014/main" id="{38E5B0A3-DBEC-0A30-79B4-CCCA801B8526}"/>
                </a:ext>
              </a:extLst>
            </p:cNvPr>
            <p:cNvSpPr/>
            <p:nvPr/>
          </p:nvSpPr>
          <p:spPr>
            <a:xfrm>
              <a:off x="6299123" y="4066183"/>
              <a:ext cx="1470600" cy="469200"/>
            </a:xfrm>
            <a:prstGeom prst="rect">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cxnSp>
          <p:nvCxnSpPr>
            <p:cNvPr id="15" name="Google Shape;11087;p62">
              <a:extLst>
                <a:ext uri="{FF2B5EF4-FFF2-40B4-BE49-F238E27FC236}">
                  <a16:creationId xmlns:a16="http://schemas.microsoft.com/office/drawing/2014/main" id="{D726C351-E9F0-852C-0F3A-631341D38899}"/>
                </a:ext>
              </a:extLst>
            </p:cNvPr>
            <p:cNvCxnSpPr>
              <a:stCxn id="14" idx="1"/>
            </p:cNvCxnSpPr>
            <p:nvPr/>
          </p:nvCxnSpPr>
          <p:spPr>
            <a:xfrm rot="10800000">
              <a:off x="6175222" y="4300183"/>
              <a:ext cx="123900" cy="600"/>
            </a:xfrm>
            <a:prstGeom prst="straightConnector1">
              <a:avLst/>
            </a:prstGeom>
            <a:noFill/>
            <a:ln w="9525" cap="flat" cmpd="sng">
              <a:solidFill>
                <a:srgbClr val="869FB2"/>
              </a:solidFill>
              <a:prstDash val="solid"/>
              <a:round/>
              <a:headEnd type="none" w="med" len="med"/>
              <a:tailEnd type="none" w="med" len="med"/>
            </a:ln>
          </p:spPr>
        </p:cxnSp>
        <p:sp>
          <p:nvSpPr>
            <p:cNvPr id="16" name="Google Shape;11088;p62">
              <a:extLst>
                <a:ext uri="{FF2B5EF4-FFF2-40B4-BE49-F238E27FC236}">
                  <a16:creationId xmlns:a16="http://schemas.microsoft.com/office/drawing/2014/main" id="{025B8D73-0A9F-5644-F35A-8C7789D6B0EF}"/>
                </a:ext>
              </a:extLst>
            </p:cNvPr>
            <p:cNvSpPr/>
            <p:nvPr/>
          </p:nvSpPr>
          <p:spPr>
            <a:xfrm>
              <a:off x="6629161" y="4631435"/>
              <a:ext cx="810600" cy="469200"/>
            </a:xfrm>
            <a:prstGeom prst="rect">
              <a:avLst/>
            </a:pr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cxnSp>
          <p:nvCxnSpPr>
            <p:cNvPr id="17" name="Google Shape;11089;p62">
              <a:extLst>
                <a:ext uri="{FF2B5EF4-FFF2-40B4-BE49-F238E27FC236}">
                  <a16:creationId xmlns:a16="http://schemas.microsoft.com/office/drawing/2014/main" id="{0401C9E0-59DE-BE83-0A19-1A73C3406FDC}"/>
                </a:ext>
              </a:extLst>
            </p:cNvPr>
            <p:cNvCxnSpPr>
              <a:endCxn id="16" idx="3"/>
            </p:cNvCxnSpPr>
            <p:nvPr/>
          </p:nvCxnSpPr>
          <p:spPr>
            <a:xfrm flipH="1">
              <a:off x="7439761" y="4864535"/>
              <a:ext cx="104400" cy="1500"/>
            </a:xfrm>
            <a:prstGeom prst="straightConnector1">
              <a:avLst/>
            </a:prstGeom>
            <a:noFill/>
            <a:ln w="9525" cap="flat" cmpd="sng">
              <a:solidFill>
                <a:srgbClr val="BAC8D3"/>
              </a:solidFill>
              <a:prstDash val="solid"/>
              <a:round/>
              <a:headEnd type="none" w="med" len="med"/>
              <a:tailEnd type="none" w="med" len="med"/>
            </a:ln>
          </p:spPr>
        </p:cxnSp>
      </p:grpSp>
      <p:sp>
        <p:nvSpPr>
          <p:cNvPr id="3" name="Subtitle 2">
            <a:extLst>
              <a:ext uri="{FF2B5EF4-FFF2-40B4-BE49-F238E27FC236}">
                <a16:creationId xmlns:a16="http://schemas.microsoft.com/office/drawing/2014/main" id="{54C366BB-42FE-834C-D62E-435BDA0E561F}"/>
              </a:ext>
            </a:extLst>
          </p:cNvPr>
          <p:cNvSpPr>
            <a:spLocks noGrp="1"/>
          </p:cNvSpPr>
          <p:nvPr>
            <p:ph type="subTitle" idx="1"/>
          </p:nvPr>
        </p:nvSpPr>
        <p:spPr>
          <a:xfrm>
            <a:off x="444134" y="3991476"/>
            <a:ext cx="3686793" cy="490911"/>
          </a:xfrm>
        </p:spPr>
        <p:txBody>
          <a:bodyPr/>
          <a:lstStyle/>
          <a:p>
            <a:r>
              <a:rPr lang="en-US">
                <a:latin typeface="Times New Roman" panose="02020603050405020304" pitchFamily="18" charset="0"/>
                <a:cs typeface="Times New Roman" panose="02020603050405020304" pitchFamily="18" charset="0"/>
              </a:rPr>
              <a:t>Giúp việc quản lý thuận lợi chính xác</a:t>
            </a:r>
          </a:p>
        </p:txBody>
      </p:sp>
      <p:sp>
        <p:nvSpPr>
          <p:cNvPr id="20" name="Subtitle 2">
            <a:extLst>
              <a:ext uri="{FF2B5EF4-FFF2-40B4-BE49-F238E27FC236}">
                <a16:creationId xmlns:a16="http://schemas.microsoft.com/office/drawing/2014/main" id="{CA0F66C1-640C-0543-82BF-6599A5D1FA56}"/>
              </a:ext>
            </a:extLst>
          </p:cNvPr>
          <p:cNvSpPr txBox="1">
            <a:spLocks/>
          </p:cNvSpPr>
          <p:nvPr/>
        </p:nvSpPr>
        <p:spPr>
          <a:xfrm>
            <a:off x="1041622" y="2726727"/>
            <a:ext cx="2305223" cy="490911"/>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2100"/>
              <a:buFont typeface="Roboto"/>
              <a:buNone/>
              <a:defRPr sz="1600" b="0" i="0" u="none" strike="noStrike" cap="none">
                <a:solidFill>
                  <a:schemeClr val="dk1"/>
                </a:solidFill>
                <a:latin typeface="Roboto"/>
                <a:ea typeface="Roboto"/>
                <a:cs typeface="Roboto"/>
                <a:sym typeface="Roboto"/>
              </a:defRPr>
            </a:lvl1pPr>
            <a:lvl2pPr marL="914400" marR="0" lvl="1" indent="-330200" algn="ctr" rtl="0">
              <a:lnSpc>
                <a:spcPct val="100000"/>
              </a:lnSpc>
              <a:spcBef>
                <a:spcPts val="0"/>
              </a:spcBef>
              <a:spcAft>
                <a:spcPts val="0"/>
              </a:spcAft>
              <a:buClr>
                <a:schemeClr val="dk1"/>
              </a:buClr>
              <a:buSzPts val="2100"/>
              <a:buFont typeface="Roboto"/>
              <a:buNone/>
              <a:defRPr sz="2100" b="0" i="0" u="none" strike="noStrike" cap="none">
                <a:solidFill>
                  <a:schemeClr val="dk1"/>
                </a:solidFill>
                <a:latin typeface="Roboto"/>
                <a:ea typeface="Roboto"/>
                <a:cs typeface="Roboto"/>
                <a:sym typeface="Roboto"/>
              </a:defRPr>
            </a:lvl2pPr>
            <a:lvl3pPr marL="1371600" marR="0" lvl="2" indent="-330200" algn="ctr" rtl="0">
              <a:lnSpc>
                <a:spcPct val="100000"/>
              </a:lnSpc>
              <a:spcBef>
                <a:spcPts val="0"/>
              </a:spcBef>
              <a:spcAft>
                <a:spcPts val="0"/>
              </a:spcAft>
              <a:buClr>
                <a:schemeClr val="dk1"/>
              </a:buClr>
              <a:buSzPts val="2100"/>
              <a:buFont typeface="Roboto"/>
              <a:buNone/>
              <a:defRPr sz="2100" b="0" i="0" u="none" strike="noStrike" cap="none">
                <a:solidFill>
                  <a:schemeClr val="dk1"/>
                </a:solidFill>
                <a:latin typeface="Roboto"/>
                <a:ea typeface="Roboto"/>
                <a:cs typeface="Roboto"/>
                <a:sym typeface="Roboto"/>
              </a:defRPr>
            </a:lvl3pPr>
            <a:lvl4pPr marL="1828800" marR="0" lvl="3" indent="-330200" algn="ctr" rtl="0">
              <a:lnSpc>
                <a:spcPct val="100000"/>
              </a:lnSpc>
              <a:spcBef>
                <a:spcPts val="0"/>
              </a:spcBef>
              <a:spcAft>
                <a:spcPts val="0"/>
              </a:spcAft>
              <a:buClr>
                <a:schemeClr val="dk1"/>
              </a:buClr>
              <a:buSzPts val="2100"/>
              <a:buFont typeface="Roboto"/>
              <a:buNone/>
              <a:defRPr sz="2100" b="0" i="0" u="none" strike="noStrike" cap="none">
                <a:solidFill>
                  <a:schemeClr val="dk1"/>
                </a:solidFill>
                <a:latin typeface="Roboto"/>
                <a:ea typeface="Roboto"/>
                <a:cs typeface="Roboto"/>
                <a:sym typeface="Roboto"/>
              </a:defRPr>
            </a:lvl4pPr>
            <a:lvl5pPr marL="2286000" marR="0" lvl="4" indent="-330200" algn="ctr" rtl="0">
              <a:lnSpc>
                <a:spcPct val="100000"/>
              </a:lnSpc>
              <a:spcBef>
                <a:spcPts val="0"/>
              </a:spcBef>
              <a:spcAft>
                <a:spcPts val="0"/>
              </a:spcAft>
              <a:buClr>
                <a:schemeClr val="dk1"/>
              </a:buClr>
              <a:buSzPts val="2100"/>
              <a:buFont typeface="Roboto"/>
              <a:buNone/>
              <a:defRPr sz="2100" b="0" i="0" u="none" strike="noStrike" cap="none">
                <a:solidFill>
                  <a:schemeClr val="dk1"/>
                </a:solidFill>
                <a:latin typeface="Roboto"/>
                <a:ea typeface="Roboto"/>
                <a:cs typeface="Roboto"/>
                <a:sym typeface="Roboto"/>
              </a:defRPr>
            </a:lvl5pPr>
            <a:lvl6pPr marL="2743200" marR="0" lvl="5" indent="-330200" algn="ctr" rtl="0">
              <a:lnSpc>
                <a:spcPct val="100000"/>
              </a:lnSpc>
              <a:spcBef>
                <a:spcPts val="0"/>
              </a:spcBef>
              <a:spcAft>
                <a:spcPts val="0"/>
              </a:spcAft>
              <a:buClr>
                <a:schemeClr val="dk1"/>
              </a:buClr>
              <a:buSzPts val="2100"/>
              <a:buFont typeface="Roboto"/>
              <a:buNone/>
              <a:defRPr sz="2100" b="0" i="0" u="none" strike="noStrike" cap="none">
                <a:solidFill>
                  <a:schemeClr val="dk1"/>
                </a:solidFill>
                <a:latin typeface="Roboto"/>
                <a:ea typeface="Roboto"/>
                <a:cs typeface="Roboto"/>
                <a:sym typeface="Roboto"/>
              </a:defRPr>
            </a:lvl6pPr>
            <a:lvl7pPr marL="3200400" marR="0" lvl="6" indent="-330200" algn="ctr" rtl="0">
              <a:lnSpc>
                <a:spcPct val="100000"/>
              </a:lnSpc>
              <a:spcBef>
                <a:spcPts val="0"/>
              </a:spcBef>
              <a:spcAft>
                <a:spcPts val="0"/>
              </a:spcAft>
              <a:buClr>
                <a:schemeClr val="dk1"/>
              </a:buClr>
              <a:buSzPts val="2100"/>
              <a:buFont typeface="Roboto"/>
              <a:buNone/>
              <a:defRPr sz="2100" b="0" i="0" u="none" strike="noStrike" cap="none">
                <a:solidFill>
                  <a:schemeClr val="dk1"/>
                </a:solidFill>
                <a:latin typeface="Roboto"/>
                <a:ea typeface="Roboto"/>
                <a:cs typeface="Roboto"/>
                <a:sym typeface="Roboto"/>
              </a:defRPr>
            </a:lvl7pPr>
            <a:lvl8pPr marL="3657600" marR="0" lvl="7" indent="-330200" algn="ctr" rtl="0">
              <a:lnSpc>
                <a:spcPct val="100000"/>
              </a:lnSpc>
              <a:spcBef>
                <a:spcPts val="0"/>
              </a:spcBef>
              <a:spcAft>
                <a:spcPts val="0"/>
              </a:spcAft>
              <a:buClr>
                <a:schemeClr val="dk1"/>
              </a:buClr>
              <a:buSzPts val="2100"/>
              <a:buFont typeface="Roboto"/>
              <a:buNone/>
              <a:defRPr sz="2100" b="0" i="0" u="none" strike="noStrike" cap="none">
                <a:solidFill>
                  <a:schemeClr val="dk1"/>
                </a:solidFill>
                <a:latin typeface="Roboto"/>
                <a:ea typeface="Roboto"/>
                <a:cs typeface="Roboto"/>
                <a:sym typeface="Roboto"/>
              </a:defRPr>
            </a:lvl8pPr>
            <a:lvl9pPr marL="4114800" marR="0" lvl="8" indent="-330200" algn="ctr" rtl="0">
              <a:lnSpc>
                <a:spcPct val="100000"/>
              </a:lnSpc>
              <a:spcBef>
                <a:spcPts val="0"/>
              </a:spcBef>
              <a:spcAft>
                <a:spcPts val="0"/>
              </a:spcAft>
              <a:buClr>
                <a:schemeClr val="dk1"/>
              </a:buClr>
              <a:buSzPts val="2100"/>
              <a:buFont typeface="Roboto"/>
              <a:buNone/>
              <a:defRPr sz="2100" b="0" i="0" u="none" strike="noStrike" cap="none">
                <a:solidFill>
                  <a:schemeClr val="dk1"/>
                </a:solidFill>
                <a:latin typeface="Roboto"/>
                <a:ea typeface="Roboto"/>
                <a:cs typeface="Roboto"/>
                <a:sym typeface="Roboto"/>
              </a:defRPr>
            </a:lvl9pPr>
          </a:lstStyle>
          <a:p>
            <a:r>
              <a:rPr lang="vi-VN">
                <a:latin typeface="Times New Roman" panose="02020603050405020304" pitchFamily="18" charset="0"/>
                <a:cs typeface="Times New Roman" panose="02020603050405020304" pitchFamily="18" charset="0"/>
              </a:rPr>
              <a:t>Tối ưu việc quản lý thông tin sinh viên</a:t>
            </a:r>
            <a:endParaRPr lang="en-US">
              <a:latin typeface="Times New Roman" panose="02020603050405020304" pitchFamily="18" charset="0"/>
              <a:cs typeface="Times New Roman" panose="02020603050405020304" pitchFamily="18" charset="0"/>
            </a:endParaRPr>
          </a:p>
        </p:txBody>
      </p:sp>
      <p:sp>
        <p:nvSpPr>
          <p:cNvPr id="21" name="Subtitle 2">
            <a:extLst>
              <a:ext uri="{FF2B5EF4-FFF2-40B4-BE49-F238E27FC236}">
                <a16:creationId xmlns:a16="http://schemas.microsoft.com/office/drawing/2014/main" id="{42950755-E73A-5E90-0604-F5B64853631E}"/>
              </a:ext>
            </a:extLst>
          </p:cNvPr>
          <p:cNvSpPr txBox="1">
            <a:spLocks/>
          </p:cNvSpPr>
          <p:nvPr/>
        </p:nvSpPr>
        <p:spPr>
          <a:xfrm>
            <a:off x="435468" y="3341781"/>
            <a:ext cx="3460137" cy="490911"/>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2100"/>
              <a:buFont typeface="Roboto"/>
              <a:buNone/>
              <a:defRPr sz="1600" b="0" i="0" u="none" strike="noStrike" cap="none">
                <a:solidFill>
                  <a:schemeClr val="dk1"/>
                </a:solidFill>
                <a:latin typeface="Roboto"/>
                <a:ea typeface="Roboto"/>
                <a:cs typeface="Roboto"/>
                <a:sym typeface="Roboto"/>
              </a:defRPr>
            </a:lvl1pPr>
            <a:lvl2pPr marL="914400" marR="0" lvl="1" indent="-330200" algn="ctr" rtl="0">
              <a:lnSpc>
                <a:spcPct val="100000"/>
              </a:lnSpc>
              <a:spcBef>
                <a:spcPts val="0"/>
              </a:spcBef>
              <a:spcAft>
                <a:spcPts val="0"/>
              </a:spcAft>
              <a:buClr>
                <a:schemeClr val="dk1"/>
              </a:buClr>
              <a:buSzPts val="2100"/>
              <a:buFont typeface="Roboto"/>
              <a:buNone/>
              <a:defRPr sz="2100" b="0" i="0" u="none" strike="noStrike" cap="none">
                <a:solidFill>
                  <a:schemeClr val="dk1"/>
                </a:solidFill>
                <a:latin typeface="Roboto"/>
                <a:ea typeface="Roboto"/>
                <a:cs typeface="Roboto"/>
                <a:sym typeface="Roboto"/>
              </a:defRPr>
            </a:lvl2pPr>
            <a:lvl3pPr marL="1371600" marR="0" lvl="2" indent="-330200" algn="ctr" rtl="0">
              <a:lnSpc>
                <a:spcPct val="100000"/>
              </a:lnSpc>
              <a:spcBef>
                <a:spcPts val="0"/>
              </a:spcBef>
              <a:spcAft>
                <a:spcPts val="0"/>
              </a:spcAft>
              <a:buClr>
                <a:schemeClr val="dk1"/>
              </a:buClr>
              <a:buSzPts val="2100"/>
              <a:buFont typeface="Roboto"/>
              <a:buNone/>
              <a:defRPr sz="2100" b="0" i="0" u="none" strike="noStrike" cap="none">
                <a:solidFill>
                  <a:schemeClr val="dk1"/>
                </a:solidFill>
                <a:latin typeface="Roboto"/>
                <a:ea typeface="Roboto"/>
                <a:cs typeface="Roboto"/>
                <a:sym typeface="Roboto"/>
              </a:defRPr>
            </a:lvl3pPr>
            <a:lvl4pPr marL="1828800" marR="0" lvl="3" indent="-330200" algn="ctr" rtl="0">
              <a:lnSpc>
                <a:spcPct val="100000"/>
              </a:lnSpc>
              <a:spcBef>
                <a:spcPts val="0"/>
              </a:spcBef>
              <a:spcAft>
                <a:spcPts val="0"/>
              </a:spcAft>
              <a:buClr>
                <a:schemeClr val="dk1"/>
              </a:buClr>
              <a:buSzPts val="2100"/>
              <a:buFont typeface="Roboto"/>
              <a:buNone/>
              <a:defRPr sz="2100" b="0" i="0" u="none" strike="noStrike" cap="none">
                <a:solidFill>
                  <a:schemeClr val="dk1"/>
                </a:solidFill>
                <a:latin typeface="Roboto"/>
                <a:ea typeface="Roboto"/>
                <a:cs typeface="Roboto"/>
                <a:sym typeface="Roboto"/>
              </a:defRPr>
            </a:lvl4pPr>
            <a:lvl5pPr marL="2286000" marR="0" lvl="4" indent="-330200" algn="ctr" rtl="0">
              <a:lnSpc>
                <a:spcPct val="100000"/>
              </a:lnSpc>
              <a:spcBef>
                <a:spcPts val="0"/>
              </a:spcBef>
              <a:spcAft>
                <a:spcPts val="0"/>
              </a:spcAft>
              <a:buClr>
                <a:schemeClr val="dk1"/>
              </a:buClr>
              <a:buSzPts val="2100"/>
              <a:buFont typeface="Roboto"/>
              <a:buNone/>
              <a:defRPr sz="2100" b="0" i="0" u="none" strike="noStrike" cap="none">
                <a:solidFill>
                  <a:schemeClr val="dk1"/>
                </a:solidFill>
                <a:latin typeface="Roboto"/>
                <a:ea typeface="Roboto"/>
                <a:cs typeface="Roboto"/>
                <a:sym typeface="Roboto"/>
              </a:defRPr>
            </a:lvl5pPr>
            <a:lvl6pPr marL="2743200" marR="0" lvl="5" indent="-330200" algn="ctr" rtl="0">
              <a:lnSpc>
                <a:spcPct val="100000"/>
              </a:lnSpc>
              <a:spcBef>
                <a:spcPts val="0"/>
              </a:spcBef>
              <a:spcAft>
                <a:spcPts val="0"/>
              </a:spcAft>
              <a:buClr>
                <a:schemeClr val="dk1"/>
              </a:buClr>
              <a:buSzPts val="2100"/>
              <a:buFont typeface="Roboto"/>
              <a:buNone/>
              <a:defRPr sz="2100" b="0" i="0" u="none" strike="noStrike" cap="none">
                <a:solidFill>
                  <a:schemeClr val="dk1"/>
                </a:solidFill>
                <a:latin typeface="Roboto"/>
                <a:ea typeface="Roboto"/>
                <a:cs typeface="Roboto"/>
                <a:sym typeface="Roboto"/>
              </a:defRPr>
            </a:lvl6pPr>
            <a:lvl7pPr marL="3200400" marR="0" lvl="6" indent="-330200" algn="ctr" rtl="0">
              <a:lnSpc>
                <a:spcPct val="100000"/>
              </a:lnSpc>
              <a:spcBef>
                <a:spcPts val="0"/>
              </a:spcBef>
              <a:spcAft>
                <a:spcPts val="0"/>
              </a:spcAft>
              <a:buClr>
                <a:schemeClr val="dk1"/>
              </a:buClr>
              <a:buSzPts val="2100"/>
              <a:buFont typeface="Roboto"/>
              <a:buNone/>
              <a:defRPr sz="2100" b="0" i="0" u="none" strike="noStrike" cap="none">
                <a:solidFill>
                  <a:schemeClr val="dk1"/>
                </a:solidFill>
                <a:latin typeface="Roboto"/>
                <a:ea typeface="Roboto"/>
                <a:cs typeface="Roboto"/>
                <a:sym typeface="Roboto"/>
              </a:defRPr>
            </a:lvl7pPr>
            <a:lvl8pPr marL="3657600" marR="0" lvl="7" indent="-330200" algn="ctr" rtl="0">
              <a:lnSpc>
                <a:spcPct val="100000"/>
              </a:lnSpc>
              <a:spcBef>
                <a:spcPts val="0"/>
              </a:spcBef>
              <a:spcAft>
                <a:spcPts val="0"/>
              </a:spcAft>
              <a:buClr>
                <a:schemeClr val="dk1"/>
              </a:buClr>
              <a:buSzPts val="2100"/>
              <a:buFont typeface="Roboto"/>
              <a:buNone/>
              <a:defRPr sz="2100" b="0" i="0" u="none" strike="noStrike" cap="none">
                <a:solidFill>
                  <a:schemeClr val="dk1"/>
                </a:solidFill>
                <a:latin typeface="Roboto"/>
                <a:ea typeface="Roboto"/>
                <a:cs typeface="Roboto"/>
                <a:sym typeface="Roboto"/>
              </a:defRPr>
            </a:lvl8pPr>
            <a:lvl9pPr marL="4114800" marR="0" lvl="8" indent="-330200" algn="ctr" rtl="0">
              <a:lnSpc>
                <a:spcPct val="100000"/>
              </a:lnSpc>
              <a:spcBef>
                <a:spcPts val="0"/>
              </a:spcBef>
              <a:spcAft>
                <a:spcPts val="0"/>
              </a:spcAft>
              <a:buClr>
                <a:schemeClr val="dk1"/>
              </a:buClr>
              <a:buSzPts val="2100"/>
              <a:buFont typeface="Roboto"/>
              <a:buNone/>
              <a:defRPr sz="2100" b="0" i="0" u="none" strike="noStrike" cap="none">
                <a:solidFill>
                  <a:schemeClr val="dk1"/>
                </a:solidFill>
                <a:latin typeface="Roboto"/>
                <a:ea typeface="Roboto"/>
                <a:cs typeface="Roboto"/>
                <a:sym typeface="Roboto"/>
              </a:defRPr>
            </a:lvl9pPr>
          </a:lstStyle>
          <a:p>
            <a:r>
              <a:rPr lang="en-US">
                <a:latin typeface="Times New Roman" panose="02020603050405020304" pitchFamily="18" charset="0"/>
                <a:cs typeface="Times New Roman" panose="02020603050405020304" pitchFamily="18" charset="0"/>
              </a:rPr>
              <a:t>Hiểu rõ công cụ phát triển ứng dụng</a:t>
            </a:r>
          </a:p>
        </p:txBody>
      </p:sp>
      <p:sp>
        <p:nvSpPr>
          <p:cNvPr id="22" name="Subtitle 2">
            <a:extLst>
              <a:ext uri="{FF2B5EF4-FFF2-40B4-BE49-F238E27FC236}">
                <a16:creationId xmlns:a16="http://schemas.microsoft.com/office/drawing/2014/main" id="{706C008F-6F26-D077-F29E-482BEFDB59DA}"/>
              </a:ext>
            </a:extLst>
          </p:cNvPr>
          <p:cNvSpPr txBox="1">
            <a:spLocks/>
          </p:cNvSpPr>
          <p:nvPr/>
        </p:nvSpPr>
        <p:spPr>
          <a:xfrm>
            <a:off x="1491259" y="2082165"/>
            <a:ext cx="1472139" cy="490911"/>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2100"/>
              <a:buFont typeface="Roboto"/>
              <a:buNone/>
              <a:defRPr sz="1600" b="0" i="0" u="none" strike="noStrike" cap="none">
                <a:solidFill>
                  <a:schemeClr val="dk1"/>
                </a:solidFill>
                <a:latin typeface="Roboto"/>
                <a:ea typeface="Roboto"/>
                <a:cs typeface="Roboto"/>
                <a:sym typeface="Roboto"/>
              </a:defRPr>
            </a:lvl1pPr>
            <a:lvl2pPr marL="914400" marR="0" lvl="1" indent="-330200" algn="ctr" rtl="0">
              <a:lnSpc>
                <a:spcPct val="100000"/>
              </a:lnSpc>
              <a:spcBef>
                <a:spcPts val="0"/>
              </a:spcBef>
              <a:spcAft>
                <a:spcPts val="0"/>
              </a:spcAft>
              <a:buClr>
                <a:schemeClr val="dk1"/>
              </a:buClr>
              <a:buSzPts val="2100"/>
              <a:buFont typeface="Roboto"/>
              <a:buNone/>
              <a:defRPr sz="2100" b="0" i="0" u="none" strike="noStrike" cap="none">
                <a:solidFill>
                  <a:schemeClr val="dk1"/>
                </a:solidFill>
                <a:latin typeface="Roboto"/>
                <a:ea typeface="Roboto"/>
                <a:cs typeface="Roboto"/>
                <a:sym typeface="Roboto"/>
              </a:defRPr>
            </a:lvl2pPr>
            <a:lvl3pPr marL="1371600" marR="0" lvl="2" indent="-330200" algn="ctr" rtl="0">
              <a:lnSpc>
                <a:spcPct val="100000"/>
              </a:lnSpc>
              <a:spcBef>
                <a:spcPts val="0"/>
              </a:spcBef>
              <a:spcAft>
                <a:spcPts val="0"/>
              </a:spcAft>
              <a:buClr>
                <a:schemeClr val="dk1"/>
              </a:buClr>
              <a:buSzPts val="2100"/>
              <a:buFont typeface="Roboto"/>
              <a:buNone/>
              <a:defRPr sz="2100" b="0" i="0" u="none" strike="noStrike" cap="none">
                <a:solidFill>
                  <a:schemeClr val="dk1"/>
                </a:solidFill>
                <a:latin typeface="Roboto"/>
                <a:ea typeface="Roboto"/>
                <a:cs typeface="Roboto"/>
                <a:sym typeface="Roboto"/>
              </a:defRPr>
            </a:lvl3pPr>
            <a:lvl4pPr marL="1828800" marR="0" lvl="3" indent="-330200" algn="ctr" rtl="0">
              <a:lnSpc>
                <a:spcPct val="100000"/>
              </a:lnSpc>
              <a:spcBef>
                <a:spcPts val="0"/>
              </a:spcBef>
              <a:spcAft>
                <a:spcPts val="0"/>
              </a:spcAft>
              <a:buClr>
                <a:schemeClr val="dk1"/>
              </a:buClr>
              <a:buSzPts val="2100"/>
              <a:buFont typeface="Roboto"/>
              <a:buNone/>
              <a:defRPr sz="2100" b="0" i="0" u="none" strike="noStrike" cap="none">
                <a:solidFill>
                  <a:schemeClr val="dk1"/>
                </a:solidFill>
                <a:latin typeface="Roboto"/>
                <a:ea typeface="Roboto"/>
                <a:cs typeface="Roboto"/>
                <a:sym typeface="Roboto"/>
              </a:defRPr>
            </a:lvl4pPr>
            <a:lvl5pPr marL="2286000" marR="0" lvl="4" indent="-330200" algn="ctr" rtl="0">
              <a:lnSpc>
                <a:spcPct val="100000"/>
              </a:lnSpc>
              <a:spcBef>
                <a:spcPts val="0"/>
              </a:spcBef>
              <a:spcAft>
                <a:spcPts val="0"/>
              </a:spcAft>
              <a:buClr>
                <a:schemeClr val="dk1"/>
              </a:buClr>
              <a:buSzPts val="2100"/>
              <a:buFont typeface="Roboto"/>
              <a:buNone/>
              <a:defRPr sz="2100" b="0" i="0" u="none" strike="noStrike" cap="none">
                <a:solidFill>
                  <a:schemeClr val="dk1"/>
                </a:solidFill>
                <a:latin typeface="Roboto"/>
                <a:ea typeface="Roboto"/>
                <a:cs typeface="Roboto"/>
                <a:sym typeface="Roboto"/>
              </a:defRPr>
            </a:lvl5pPr>
            <a:lvl6pPr marL="2743200" marR="0" lvl="5" indent="-330200" algn="ctr" rtl="0">
              <a:lnSpc>
                <a:spcPct val="100000"/>
              </a:lnSpc>
              <a:spcBef>
                <a:spcPts val="0"/>
              </a:spcBef>
              <a:spcAft>
                <a:spcPts val="0"/>
              </a:spcAft>
              <a:buClr>
                <a:schemeClr val="dk1"/>
              </a:buClr>
              <a:buSzPts val="2100"/>
              <a:buFont typeface="Roboto"/>
              <a:buNone/>
              <a:defRPr sz="2100" b="0" i="0" u="none" strike="noStrike" cap="none">
                <a:solidFill>
                  <a:schemeClr val="dk1"/>
                </a:solidFill>
                <a:latin typeface="Roboto"/>
                <a:ea typeface="Roboto"/>
                <a:cs typeface="Roboto"/>
                <a:sym typeface="Roboto"/>
              </a:defRPr>
            </a:lvl6pPr>
            <a:lvl7pPr marL="3200400" marR="0" lvl="6" indent="-330200" algn="ctr" rtl="0">
              <a:lnSpc>
                <a:spcPct val="100000"/>
              </a:lnSpc>
              <a:spcBef>
                <a:spcPts val="0"/>
              </a:spcBef>
              <a:spcAft>
                <a:spcPts val="0"/>
              </a:spcAft>
              <a:buClr>
                <a:schemeClr val="dk1"/>
              </a:buClr>
              <a:buSzPts val="2100"/>
              <a:buFont typeface="Roboto"/>
              <a:buNone/>
              <a:defRPr sz="2100" b="0" i="0" u="none" strike="noStrike" cap="none">
                <a:solidFill>
                  <a:schemeClr val="dk1"/>
                </a:solidFill>
                <a:latin typeface="Roboto"/>
                <a:ea typeface="Roboto"/>
                <a:cs typeface="Roboto"/>
                <a:sym typeface="Roboto"/>
              </a:defRPr>
            </a:lvl7pPr>
            <a:lvl8pPr marL="3657600" marR="0" lvl="7" indent="-330200" algn="ctr" rtl="0">
              <a:lnSpc>
                <a:spcPct val="100000"/>
              </a:lnSpc>
              <a:spcBef>
                <a:spcPts val="0"/>
              </a:spcBef>
              <a:spcAft>
                <a:spcPts val="0"/>
              </a:spcAft>
              <a:buClr>
                <a:schemeClr val="dk1"/>
              </a:buClr>
              <a:buSzPts val="2100"/>
              <a:buFont typeface="Roboto"/>
              <a:buNone/>
              <a:defRPr sz="2100" b="0" i="0" u="none" strike="noStrike" cap="none">
                <a:solidFill>
                  <a:schemeClr val="dk1"/>
                </a:solidFill>
                <a:latin typeface="Roboto"/>
                <a:ea typeface="Roboto"/>
                <a:cs typeface="Roboto"/>
                <a:sym typeface="Roboto"/>
              </a:defRPr>
            </a:lvl8pPr>
            <a:lvl9pPr marL="4114800" marR="0" lvl="8" indent="-330200" algn="ctr" rtl="0">
              <a:lnSpc>
                <a:spcPct val="100000"/>
              </a:lnSpc>
              <a:spcBef>
                <a:spcPts val="0"/>
              </a:spcBef>
              <a:spcAft>
                <a:spcPts val="0"/>
              </a:spcAft>
              <a:buClr>
                <a:schemeClr val="dk1"/>
              </a:buClr>
              <a:buSzPts val="2100"/>
              <a:buFont typeface="Roboto"/>
              <a:buNone/>
              <a:defRPr sz="2100" b="0" i="0" u="none" strike="noStrike" cap="none">
                <a:solidFill>
                  <a:schemeClr val="dk1"/>
                </a:solidFill>
                <a:latin typeface="Roboto"/>
                <a:ea typeface="Roboto"/>
                <a:cs typeface="Roboto"/>
                <a:sym typeface="Roboto"/>
              </a:defRPr>
            </a:lvl9pPr>
          </a:lstStyle>
          <a:p>
            <a:r>
              <a:rPr lang="en-US">
                <a:latin typeface="Times New Roman" panose="02020603050405020304" pitchFamily="18" charset="0"/>
                <a:cs typeface="Times New Roman" panose="02020603050405020304" pitchFamily="18" charset="0"/>
              </a:rPr>
              <a:t>Rèn luyện</a:t>
            </a:r>
          </a:p>
          <a:p>
            <a:r>
              <a:rPr lang="en-US">
                <a:latin typeface="Times New Roman" panose="02020603050405020304" pitchFamily="18" charset="0"/>
                <a:cs typeface="Times New Roman" panose="02020603050405020304" pitchFamily="18" charset="0"/>
              </a:rPr>
              <a:t>kinh nghiệm</a:t>
            </a:r>
          </a:p>
        </p:txBody>
      </p:sp>
    </p:spTree>
    <p:extLst>
      <p:ext uri="{BB962C8B-B14F-4D97-AF65-F5344CB8AC3E}">
        <p14:creationId xmlns:p14="http://schemas.microsoft.com/office/powerpoint/2010/main" val="42876024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134"/>
        <p:cNvGrpSpPr/>
        <p:nvPr/>
      </p:nvGrpSpPr>
      <p:grpSpPr>
        <a:xfrm>
          <a:off x="0" y="0"/>
          <a:ext cx="0" cy="0"/>
          <a:chOff x="0" y="0"/>
          <a:chExt cx="0" cy="0"/>
        </a:xfrm>
      </p:grpSpPr>
      <p:sp>
        <p:nvSpPr>
          <p:cNvPr id="2135" name="Google Shape;2135;p34"/>
          <p:cNvSpPr txBox="1">
            <a:spLocks noGrp="1"/>
          </p:cNvSpPr>
          <p:nvPr>
            <p:ph type="title"/>
          </p:nvPr>
        </p:nvSpPr>
        <p:spPr>
          <a:xfrm>
            <a:off x="720000" y="461875"/>
            <a:ext cx="7704000" cy="4884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latin typeface="Congenial Black" panose="02000503040000020004" pitchFamily="2" charset="0"/>
                <a:cs typeface="Times New Roman" panose="02020603050405020304" pitchFamily="18" charset="0"/>
              </a:rPr>
              <a:t>KẾ HOẠCH DỰ ÁN</a:t>
            </a:r>
            <a:endParaRPr>
              <a:latin typeface="Congenial Black" panose="02000503040000020004" pitchFamily="2" charset="0"/>
              <a:cs typeface="Times New Roman" panose="02020603050405020304" pitchFamily="18" charset="0"/>
            </a:endParaRPr>
          </a:p>
        </p:txBody>
      </p:sp>
      <p:sp>
        <p:nvSpPr>
          <p:cNvPr id="2136" name="Google Shape;2136;p34"/>
          <p:cNvSpPr txBox="1">
            <a:spLocks noGrp="1"/>
          </p:cNvSpPr>
          <p:nvPr>
            <p:ph type="subTitle" idx="1"/>
          </p:nvPr>
        </p:nvSpPr>
        <p:spPr>
          <a:xfrm>
            <a:off x="720000" y="2142425"/>
            <a:ext cx="2166300" cy="64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US">
                <a:latin typeface="Times New Roman" panose="02020603050405020304" pitchFamily="18" charset="0"/>
                <a:cs typeface="Times New Roman" panose="02020603050405020304" pitchFamily="18" charset="0"/>
              </a:rPr>
              <a:t>Hệ thống quản lý sinh viên các trường Đại học</a:t>
            </a:r>
          </a:p>
        </p:txBody>
      </p:sp>
      <p:sp>
        <p:nvSpPr>
          <p:cNvPr id="2137" name="Google Shape;2137;p34"/>
          <p:cNvSpPr txBox="1">
            <a:spLocks noGrp="1"/>
          </p:cNvSpPr>
          <p:nvPr>
            <p:ph type="title" idx="2"/>
          </p:nvPr>
        </p:nvSpPr>
        <p:spPr>
          <a:xfrm>
            <a:off x="720000" y="1327181"/>
            <a:ext cx="2166300" cy="3168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latin typeface="Times New Roman" panose="02020603050405020304" pitchFamily="18" charset="0"/>
                <a:cs typeface="Times New Roman" panose="02020603050405020304" pitchFamily="18" charset="0"/>
              </a:rPr>
              <a:t>Đối tượng nghiên cứu</a:t>
            </a:r>
            <a:endParaRPr>
              <a:latin typeface="Times New Roman" panose="02020603050405020304" pitchFamily="18" charset="0"/>
              <a:cs typeface="Times New Roman" panose="02020603050405020304" pitchFamily="18" charset="0"/>
            </a:endParaRPr>
          </a:p>
        </p:txBody>
      </p:sp>
      <p:sp>
        <p:nvSpPr>
          <p:cNvPr id="2138" name="Google Shape;2138;p34"/>
          <p:cNvSpPr txBox="1">
            <a:spLocks noGrp="1"/>
          </p:cNvSpPr>
          <p:nvPr>
            <p:ph type="subTitle" idx="3"/>
          </p:nvPr>
        </p:nvSpPr>
        <p:spPr>
          <a:xfrm>
            <a:off x="719999" y="4107249"/>
            <a:ext cx="2267748" cy="64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latin typeface="Times New Roman" panose="02020603050405020304" pitchFamily="18" charset="0"/>
                <a:cs typeface="Times New Roman" panose="02020603050405020304" pitchFamily="18" charset="0"/>
              </a:rPr>
              <a:t>Tìm hiểu nghiệp vụ quản lý thông tin sinh viên</a:t>
            </a:r>
            <a:endParaRPr>
              <a:latin typeface="Times New Roman" panose="02020603050405020304" pitchFamily="18" charset="0"/>
              <a:cs typeface="Times New Roman" panose="02020603050405020304" pitchFamily="18" charset="0"/>
            </a:endParaRPr>
          </a:p>
        </p:txBody>
      </p:sp>
      <p:sp>
        <p:nvSpPr>
          <p:cNvPr id="2139" name="Google Shape;2139;p34"/>
          <p:cNvSpPr txBox="1">
            <a:spLocks noGrp="1"/>
          </p:cNvSpPr>
          <p:nvPr>
            <p:ph type="title" idx="4"/>
          </p:nvPr>
        </p:nvSpPr>
        <p:spPr>
          <a:xfrm>
            <a:off x="720009" y="3286155"/>
            <a:ext cx="2166300" cy="3168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latin typeface="Times New Roman" panose="02020603050405020304" pitchFamily="18" charset="0"/>
                <a:cs typeface="Times New Roman" panose="02020603050405020304" pitchFamily="18" charset="0"/>
              </a:rPr>
              <a:t>Nhiệm vụ nghiên cứu</a:t>
            </a:r>
            <a:endParaRPr>
              <a:latin typeface="Times New Roman" panose="02020603050405020304" pitchFamily="18" charset="0"/>
              <a:cs typeface="Times New Roman" panose="02020603050405020304" pitchFamily="18" charset="0"/>
            </a:endParaRPr>
          </a:p>
        </p:txBody>
      </p:sp>
      <p:sp>
        <p:nvSpPr>
          <p:cNvPr id="2140" name="Google Shape;2140;p34"/>
          <p:cNvSpPr txBox="1">
            <a:spLocks noGrp="1"/>
          </p:cNvSpPr>
          <p:nvPr>
            <p:ph type="subTitle" idx="5"/>
          </p:nvPr>
        </p:nvSpPr>
        <p:spPr>
          <a:xfrm>
            <a:off x="3488851" y="2142418"/>
            <a:ext cx="2166300" cy="64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latin typeface="Times New Roman" panose="02020603050405020304" pitchFamily="18" charset="0"/>
                <a:cs typeface="Times New Roman" panose="02020603050405020304" pitchFamily="18" charset="0"/>
              </a:rPr>
              <a:t>Ứng dụng dùng để quản lý sinh viên</a:t>
            </a:r>
            <a:endParaRPr>
              <a:latin typeface="Times New Roman" panose="02020603050405020304" pitchFamily="18" charset="0"/>
              <a:cs typeface="Times New Roman" panose="02020603050405020304" pitchFamily="18" charset="0"/>
            </a:endParaRPr>
          </a:p>
        </p:txBody>
      </p:sp>
      <p:sp>
        <p:nvSpPr>
          <p:cNvPr id="2141" name="Google Shape;2141;p34"/>
          <p:cNvSpPr txBox="1">
            <a:spLocks noGrp="1"/>
          </p:cNvSpPr>
          <p:nvPr>
            <p:ph type="title" idx="6"/>
          </p:nvPr>
        </p:nvSpPr>
        <p:spPr>
          <a:xfrm>
            <a:off x="3488851" y="1327181"/>
            <a:ext cx="2019575" cy="3168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latin typeface="Times New Roman" panose="02020603050405020304" pitchFamily="18" charset="0"/>
                <a:cs typeface="Times New Roman" panose="02020603050405020304" pitchFamily="18" charset="0"/>
              </a:rPr>
              <a:t>Phạm vi nghiên cứu</a:t>
            </a:r>
            <a:endParaRPr>
              <a:latin typeface="Times New Roman" panose="02020603050405020304" pitchFamily="18" charset="0"/>
              <a:cs typeface="Times New Roman" panose="02020603050405020304" pitchFamily="18" charset="0"/>
            </a:endParaRPr>
          </a:p>
        </p:txBody>
      </p:sp>
      <p:sp>
        <p:nvSpPr>
          <p:cNvPr id="2142" name="Google Shape;2142;p34"/>
          <p:cNvSpPr txBox="1">
            <a:spLocks noGrp="1"/>
          </p:cNvSpPr>
          <p:nvPr>
            <p:ph type="subTitle" idx="7"/>
          </p:nvPr>
        </p:nvSpPr>
        <p:spPr>
          <a:xfrm>
            <a:off x="3488850" y="4107249"/>
            <a:ext cx="2166300" cy="64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latin typeface="Times New Roman" panose="02020603050405020304" pitchFamily="18" charset="0"/>
                <a:cs typeface="Times New Roman" panose="02020603050405020304" pitchFamily="18" charset="0"/>
              </a:rPr>
              <a:t>Khảo sát thực tế + nghiên cứu lý thuyết để xây dựng CSDL, xây dựng các module xử lý</a:t>
            </a:r>
            <a:endParaRPr>
              <a:latin typeface="Times New Roman" panose="02020603050405020304" pitchFamily="18" charset="0"/>
              <a:cs typeface="Times New Roman" panose="02020603050405020304" pitchFamily="18" charset="0"/>
            </a:endParaRPr>
          </a:p>
        </p:txBody>
      </p:sp>
      <p:sp>
        <p:nvSpPr>
          <p:cNvPr id="2143" name="Google Shape;2143;p34"/>
          <p:cNvSpPr txBox="1">
            <a:spLocks noGrp="1"/>
          </p:cNvSpPr>
          <p:nvPr>
            <p:ph type="title" idx="8"/>
          </p:nvPr>
        </p:nvSpPr>
        <p:spPr>
          <a:xfrm>
            <a:off x="3488859" y="3286155"/>
            <a:ext cx="2166300" cy="3168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latin typeface="Times New Roman" panose="02020603050405020304" pitchFamily="18" charset="0"/>
                <a:cs typeface="Times New Roman" panose="02020603050405020304" pitchFamily="18" charset="0"/>
              </a:rPr>
              <a:t>Phương pháp nghiên cứu</a:t>
            </a:r>
            <a:endParaRPr>
              <a:latin typeface="Times New Roman" panose="02020603050405020304" pitchFamily="18" charset="0"/>
              <a:cs typeface="Times New Roman" panose="02020603050405020304" pitchFamily="18" charset="0"/>
            </a:endParaRPr>
          </a:p>
        </p:txBody>
      </p:sp>
      <p:sp>
        <p:nvSpPr>
          <p:cNvPr id="2144" name="Google Shape;2144;p34"/>
          <p:cNvSpPr txBox="1">
            <a:spLocks noGrp="1"/>
          </p:cNvSpPr>
          <p:nvPr>
            <p:ph type="subTitle" idx="9"/>
          </p:nvPr>
        </p:nvSpPr>
        <p:spPr>
          <a:xfrm>
            <a:off x="6257700" y="2142418"/>
            <a:ext cx="2801239" cy="64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latin typeface="Times New Roman" panose="02020603050405020304" pitchFamily="18" charset="0"/>
                <a:cs typeface="Times New Roman" panose="02020603050405020304" pitchFamily="18" charset="0"/>
              </a:rPr>
              <a:t>Tối ưu việc nhập điểm</a:t>
            </a:r>
          </a:p>
          <a:p>
            <a:pPr marL="0" lvl="0" indent="0" algn="ctr" rtl="0">
              <a:spcBef>
                <a:spcPts val="0"/>
              </a:spcBef>
              <a:spcAft>
                <a:spcPts val="0"/>
              </a:spcAft>
              <a:buNone/>
            </a:pPr>
            <a:r>
              <a:rPr lang="en">
                <a:latin typeface="Times New Roman" panose="02020603050405020304" pitchFamily="18" charset="0"/>
                <a:cs typeface="Times New Roman" panose="02020603050405020304" pitchFamily="18" charset="0"/>
              </a:rPr>
              <a:t>Quản lý điểm</a:t>
            </a:r>
            <a:br>
              <a:rPr lang="en">
                <a:latin typeface="Times New Roman" panose="02020603050405020304" pitchFamily="18" charset="0"/>
                <a:cs typeface="Times New Roman" panose="02020603050405020304" pitchFamily="18" charset="0"/>
              </a:rPr>
            </a:br>
            <a:r>
              <a:rPr lang="en">
                <a:latin typeface="Times New Roman" panose="02020603050405020304" pitchFamily="18" charset="0"/>
                <a:cs typeface="Times New Roman" panose="02020603050405020304" pitchFamily="18" charset="0"/>
              </a:rPr>
              <a:t>Quản lý khoa, nghành, lớp</a:t>
            </a:r>
            <a:br>
              <a:rPr lang="en">
                <a:latin typeface="Times New Roman" panose="02020603050405020304" pitchFamily="18" charset="0"/>
                <a:cs typeface="Times New Roman" panose="02020603050405020304" pitchFamily="18" charset="0"/>
              </a:rPr>
            </a:br>
            <a:r>
              <a:rPr lang="en">
                <a:latin typeface="Times New Roman" panose="02020603050405020304" pitchFamily="18" charset="0"/>
                <a:cs typeface="Times New Roman" panose="02020603050405020304" pitchFamily="18" charset="0"/>
              </a:rPr>
              <a:t>Quản lý môn, học kỳ, niên khóa</a:t>
            </a:r>
            <a:endParaRPr>
              <a:latin typeface="Times New Roman" panose="02020603050405020304" pitchFamily="18" charset="0"/>
              <a:cs typeface="Times New Roman" panose="02020603050405020304" pitchFamily="18" charset="0"/>
            </a:endParaRPr>
          </a:p>
        </p:txBody>
      </p:sp>
      <p:sp>
        <p:nvSpPr>
          <p:cNvPr id="2145" name="Google Shape;2145;p34"/>
          <p:cNvSpPr txBox="1">
            <a:spLocks noGrp="1"/>
          </p:cNvSpPr>
          <p:nvPr>
            <p:ph type="title" idx="13"/>
          </p:nvPr>
        </p:nvSpPr>
        <p:spPr>
          <a:xfrm>
            <a:off x="6257700" y="1327181"/>
            <a:ext cx="2166300" cy="3168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US">
                <a:latin typeface="Times New Roman" panose="02020603050405020304" pitchFamily="18" charset="0"/>
                <a:cs typeface="Times New Roman" panose="02020603050405020304" pitchFamily="18" charset="0"/>
              </a:rPr>
              <a:t>Mục đích nghiên cứu</a:t>
            </a:r>
            <a:endParaRPr>
              <a:latin typeface="Times New Roman" panose="02020603050405020304" pitchFamily="18" charset="0"/>
              <a:cs typeface="Times New Roman" panose="02020603050405020304" pitchFamily="18" charset="0"/>
            </a:endParaRPr>
          </a:p>
        </p:txBody>
      </p:sp>
      <p:sp>
        <p:nvSpPr>
          <p:cNvPr id="2146" name="Google Shape;2146;p34"/>
          <p:cNvSpPr txBox="1">
            <a:spLocks noGrp="1"/>
          </p:cNvSpPr>
          <p:nvPr>
            <p:ph type="subTitle" idx="14"/>
          </p:nvPr>
        </p:nvSpPr>
        <p:spPr>
          <a:xfrm>
            <a:off x="6257700" y="4107249"/>
            <a:ext cx="2166300" cy="64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latin typeface="Times New Roman" panose="02020603050405020304" pitchFamily="18" charset="0"/>
                <a:cs typeface="Times New Roman" panose="02020603050405020304" pitchFamily="18" charset="0"/>
              </a:rPr>
              <a:t>Hiểu rõ nghiệp vụ quản lý thông tin sinh viên</a:t>
            </a:r>
            <a:br>
              <a:rPr lang="en">
                <a:latin typeface="Times New Roman" panose="02020603050405020304" pitchFamily="18" charset="0"/>
                <a:cs typeface="Times New Roman" panose="02020603050405020304" pitchFamily="18" charset="0"/>
              </a:rPr>
            </a:br>
            <a:r>
              <a:rPr lang="en">
                <a:latin typeface="Times New Roman" panose="02020603050405020304" pitchFamily="18" charset="0"/>
                <a:cs typeface="Times New Roman" panose="02020603050405020304" pitchFamily="18" charset="0"/>
              </a:rPr>
              <a:t>Áp dụng kiến thức nhập môn CNPM</a:t>
            </a:r>
            <a:endParaRPr>
              <a:latin typeface="Times New Roman" panose="02020603050405020304" pitchFamily="18" charset="0"/>
              <a:cs typeface="Times New Roman" panose="02020603050405020304" pitchFamily="18" charset="0"/>
            </a:endParaRPr>
          </a:p>
        </p:txBody>
      </p:sp>
      <p:sp>
        <p:nvSpPr>
          <p:cNvPr id="2147" name="Google Shape;2147;p34"/>
          <p:cNvSpPr txBox="1">
            <a:spLocks noGrp="1"/>
          </p:cNvSpPr>
          <p:nvPr>
            <p:ph type="title" idx="15"/>
          </p:nvPr>
        </p:nvSpPr>
        <p:spPr>
          <a:xfrm>
            <a:off x="6257709" y="3286155"/>
            <a:ext cx="2166300" cy="3168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latin typeface="Times New Roman" panose="02020603050405020304" pitchFamily="18" charset="0"/>
                <a:cs typeface="Times New Roman" panose="02020603050405020304" pitchFamily="18" charset="0"/>
              </a:rPr>
              <a:t>Ý nghĩa</a:t>
            </a:r>
            <a:endParaRPr>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638926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134"/>
        <p:cNvGrpSpPr/>
        <p:nvPr/>
      </p:nvGrpSpPr>
      <p:grpSpPr>
        <a:xfrm>
          <a:off x="0" y="0"/>
          <a:ext cx="0" cy="0"/>
          <a:chOff x="0" y="0"/>
          <a:chExt cx="0" cy="0"/>
        </a:xfrm>
      </p:grpSpPr>
      <p:sp>
        <p:nvSpPr>
          <p:cNvPr id="2135" name="Google Shape;2135;p34"/>
          <p:cNvSpPr txBox="1">
            <a:spLocks noGrp="1"/>
          </p:cNvSpPr>
          <p:nvPr>
            <p:ph type="title"/>
          </p:nvPr>
        </p:nvSpPr>
        <p:spPr>
          <a:xfrm>
            <a:off x="503219" y="461875"/>
            <a:ext cx="8137561" cy="4884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latin typeface="Congenial Black" panose="02000503040000020004" pitchFamily="2" charset="0"/>
              </a:rPr>
              <a:t>BIỂU ĐỒ PHÂN CẤP CHỨC NĂNG (BFD)</a:t>
            </a:r>
            <a:endParaRPr>
              <a:latin typeface="Congenial Black" panose="02000503040000020004" pitchFamily="2" charset="0"/>
            </a:endParaRPr>
          </a:p>
        </p:txBody>
      </p:sp>
      <p:pic>
        <p:nvPicPr>
          <p:cNvPr id="39" name="Picture 38" descr="Diagram&#10;&#10;Description automatically generated">
            <a:extLst>
              <a:ext uri="{FF2B5EF4-FFF2-40B4-BE49-F238E27FC236}">
                <a16:creationId xmlns:a16="http://schemas.microsoft.com/office/drawing/2014/main" id="{299D01BE-1C75-9FED-CCF0-879B8041EB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0731" y="1101944"/>
            <a:ext cx="6262538" cy="3459169"/>
          </a:xfrm>
          <a:prstGeom prst="rect">
            <a:avLst/>
          </a:prstGeom>
        </p:spPr>
      </p:pic>
    </p:spTree>
    <p:extLst>
      <p:ext uri="{BB962C8B-B14F-4D97-AF65-F5344CB8AC3E}">
        <p14:creationId xmlns:p14="http://schemas.microsoft.com/office/powerpoint/2010/main" val="6747142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430"/>
        <p:cNvGrpSpPr/>
        <p:nvPr/>
      </p:nvGrpSpPr>
      <p:grpSpPr>
        <a:xfrm>
          <a:off x="0" y="0"/>
          <a:ext cx="0" cy="0"/>
          <a:chOff x="0" y="0"/>
          <a:chExt cx="0" cy="0"/>
        </a:xfrm>
      </p:grpSpPr>
      <p:sp>
        <p:nvSpPr>
          <p:cNvPr id="2431" name="Google Shape;2431;p43"/>
          <p:cNvSpPr txBox="1">
            <a:spLocks noGrp="1"/>
          </p:cNvSpPr>
          <p:nvPr>
            <p:ph type="title"/>
          </p:nvPr>
        </p:nvSpPr>
        <p:spPr>
          <a:xfrm>
            <a:off x="361507" y="1849800"/>
            <a:ext cx="8420986" cy="14439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sz="5400" b="1">
                <a:effectLst>
                  <a:outerShdw blurRad="38100" dist="38100" dir="2700000" algn="tl">
                    <a:srgbClr val="000000">
                      <a:alpha val="43137"/>
                    </a:srgbClr>
                  </a:outerShdw>
                </a:effectLst>
                <a:latin typeface="Congenial Black" panose="02000503040000020004" pitchFamily="2" charset="0"/>
              </a:rPr>
              <a:t>2.</a:t>
            </a:r>
            <a:r>
              <a:rPr lang="en-US" sz="5400" b="1">
                <a:effectLst>
                  <a:outerShdw blurRad="38100" dist="38100" dir="2700000" algn="tl">
                    <a:srgbClr val="000000">
                      <a:alpha val="43137"/>
                    </a:srgbClr>
                  </a:outerShdw>
                </a:effectLst>
                <a:latin typeface="Congenial Black" panose="02000503040000020004" pitchFamily="2" charset="0"/>
              </a:rPr>
              <a:t>PHÂN TÍCH HỆ THỐNG</a:t>
            </a:r>
            <a:endParaRPr sz="5400" b="1">
              <a:effectLst>
                <a:outerShdw blurRad="38100" dist="38100" dir="2700000" algn="tl">
                  <a:srgbClr val="000000">
                    <a:alpha val="43137"/>
                  </a:srgbClr>
                </a:outerShdw>
              </a:effectLst>
              <a:latin typeface="Congenial Black" panose="02000503040000020004" pitchFamily="2" charset="0"/>
            </a:endParaRPr>
          </a:p>
        </p:txBody>
      </p:sp>
    </p:spTree>
    <p:extLst>
      <p:ext uri="{BB962C8B-B14F-4D97-AF65-F5344CB8AC3E}">
        <p14:creationId xmlns:p14="http://schemas.microsoft.com/office/powerpoint/2010/main" val="3703651393"/>
      </p:ext>
    </p:extLst>
  </p:cSld>
  <p:clrMapOvr>
    <a:masterClrMapping/>
  </p:clrMapOvr>
</p:sld>
</file>

<file path=ppt/theme/theme1.xml><?xml version="1.0" encoding="utf-8"?>
<a:theme xmlns:a="http://schemas.openxmlformats.org/drawingml/2006/main" name="Computer Science Proposal by Slidesgo">
  <a:themeElements>
    <a:clrScheme name="Simple Light">
      <a:dk1>
        <a:srgbClr val="FFFFFF"/>
      </a:dk1>
      <a:lt1>
        <a:srgbClr val="0F3570"/>
      </a:lt1>
      <a:dk2>
        <a:srgbClr val="00F4AD"/>
      </a:dk2>
      <a:lt2>
        <a:srgbClr val="0F3570"/>
      </a:lt2>
      <a:accent1>
        <a:srgbClr val="285293"/>
      </a:accent1>
      <a:accent2>
        <a:srgbClr val="9FC5E8"/>
      </a:accent2>
      <a:accent3>
        <a:srgbClr val="434343"/>
      </a:accent3>
      <a:accent4>
        <a:srgbClr val="00F4AD"/>
      </a:accent4>
      <a:accent5>
        <a:srgbClr val="285293"/>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152</TotalTime>
  <Words>891</Words>
  <Application>Microsoft Office PowerPoint</Application>
  <PresentationFormat>On-screen Show (16:9)</PresentationFormat>
  <Paragraphs>111</Paragraphs>
  <Slides>28</Slides>
  <Notes>28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28</vt:i4>
      </vt:variant>
    </vt:vector>
  </HeadingPairs>
  <TitlesOfParts>
    <vt:vector size="36" baseType="lpstr">
      <vt:lpstr>Arial</vt:lpstr>
      <vt:lpstr>Wingdings</vt:lpstr>
      <vt:lpstr>Bebas Neue</vt:lpstr>
      <vt:lpstr>Times New Roman</vt:lpstr>
      <vt:lpstr>Congenial Black</vt:lpstr>
      <vt:lpstr>Bahnschrift</vt:lpstr>
      <vt:lpstr>Roboto</vt:lpstr>
      <vt:lpstr>Computer Science Proposal by Slidesgo</vt:lpstr>
      <vt:lpstr>Đề tài: Xây dựng phần mềm quản lý thông tin sinh viên</vt:lpstr>
      <vt:lpstr>SINH VIÊN THỰC HIỆN</vt:lpstr>
      <vt:lpstr>NỘI DUNG THỰC HIỆN</vt:lpstr>
      <vt:lpstr>NỘI DUNG THỰC HIỆN</vt:lpstr>
      <vt:lpstr>1.Khảo sát hiện trạng</vt:lpstr>
      <vt:lpstr>MỤC ĐÍCH BÀI TOÁN</vt:lpstr>
      <vt:lpstr>KẾ HOẠCH DỰ ÁN</vt:lpstr>
      <vt:lpstr>BIỂU ĐỒ PHÂN CẤP CHỨC NĂNG (BFD)</vt:lpstr>
      <vt:lpstr>2.PHÂN TÍCH HỆ THỐNG</vt:lpstr>
      <vt:lpstr>BIỂU ĐỒ USE CASE TỔNG QUÁT</vt:lpstr>
      <vt:lpstr>BIỂU ĐỒ USE CASE CHỨC NĂNG ĐĂNG NHẬP</vt:lpstr>
      <vt:lpstr>BIỂU ĐỒ USE CASE QUẢN LÝ THÔNG TIN SV</vt:lpstr>
      <vt:lpstr>BIỂU ĐỒ USE CASE QUẢN LÝ ĐIỂM</vt:lpstr>
      <vt:lpstr>BIỂU ĐỒ USE CASE QUẢN LÝ CHƯƠNG TRÌNH ĐÀO TẠO</vt:lpstr>
      <vt:lpstr>BIỂU ĐỒ USE CASE THỐNG KÊ DSSV TRONG LỚP</vt:lpstr>
      <vt:lpstr>BIỂU ĐỒ USE CASE THỐNG KÊ BẢNG ĐIỂM SV</vt:lpstr>
      <vt:lpstr>BIỂU ĐỒ USE CASE TRA CỨU SINH VIÊN</vt:lpstr>
      <vt:lpstr>3.XÂY DỰNG HỆ THỐNG</vt:lpstr>
      <vt:lpstr>XÂY DỰNG CÁC THỰC THỂ</vt:lpstr>
      <vt:lpstr>XÂY DỰNG MÔ HÌNH QUAN HỆ THỰC THỂ</vt:lpstr>
      <vt:lpstr>XÂY DỰNG MÔ HÌNH THỰC THỂ KẾT HỢP (CDM)</vt:lpstr>
      <vt:lpstr>MÔ HÌNH VẬT LÝ (PDM)</vt:lpstr>
      <vt:lpstr>4.THIẾT KẾ GIAO DIỆN</vt:lpstr>
      <vt:lpstr>GIAO DIỆN CHÍNH CHƯƠNG TRÌNH</vt:lpstr>
      <vt:lpstr>MÀN HÌNH ĐĂNG NHẬP</vt:lpstr>
      <vt:lpstr>Thêm sinh viên, Sửa thông tin sinh viên, Xóa sinh viên.</vt:lpstr>
      <vt:lpstr>5.KẾT LUẬN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Đề tài: Xây dựng phần mềm quản lý thông tin sinh viên</dc:title>
  <dc:creator>Hieu Nguyen Van</dc:creator>
  <cp:lastModifiedBy>NGUYEN VAN HIEU</cp:lastModifiedBy>
  <cp:revision>7</cp:revision>
  <dcterms:modified xsi:type="dcterms:W3CDTF">2022-06-13T14:35:20Z</dcterms:modified>
</cp:coreProperties>
</file>